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72" r:id="rId3"/>
  </p:sldMasterIdLst>
  <p:notesMasterIdLst>
    <p:notesMasterId r:id="rId82"/>
  </p:notesMasterIdLst>
  <p:sldIdLst>
    <p:sldId id="256"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35" r:id="rId74"/>
    <p:sldId id="329" r:id="rId75"/>
    <p:sldId id="330" r:id="rId76"/>
    <p:sldId id="331" r:id="rId77"/>
    <p:sldId id="332" r:id="rId78"/>
    <p:sldId id="333" r:id="rId79"/>
    <p:sldId id="334" r:id="rId80"/>
    <p:sldId id="336" r:id="rId81"/>
  </p:sldIdLst>
  <p:sldSz cx="12192000" cy="6858000"/>
  <p:notesSz cx="6858000" cy="9144000"/>
  <p:embeddedFontLst>
    <p:embeddedFont>
      <p:font typeface="Calibri" panose="020F0502020204030204" pitchFamily="34" charset="0"/>
      <p:regular r:id="rId83"/>
      <p:bold r:id="rId84"/>
      <p:italic r:id="rId85"/>
      <p:boldItalic r:id="rId86"/>
    </p:embeddedFont>
    <p:embeddedFont>
      <p:font typeface="Consolas" panose="020B0609020204030204" pitchFamily="49" charset="0"/>
      <p:regular r:id="rId87"/>
      <p:bold r:id="rId88"/>
      <p:italic r:id="rId89"/>
      <p:boldItalic r:id="rId90"/>
    </p:embeddedFont>
    <p:embeddedFont>
      <p:font typeface="Helvetica Neue Light" panose="020B0604020202020204"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5" roundtripDataSignature="AMtx7mha8hJxJjXhbtxzgC2ORFOlfibl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EECA"/>
    <a:srgbClr val="F160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font" Target="fonts/font8.fntdata"/><Relationship Id="rId95" Type="http://customschemas.google.com/relationships/presentationmetadata" Target="meta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5.fntdata"/><Relationship Id="rId61" Type="http://schemas.openxmlformats.org/officeDocument/2006/relationships/slide" Target="slides/slide58.xml"/><Relationship Id="rId82"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1.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Helvetica Neue Light"/>
                <a:ea typeface="Helvetica Neue Light"/>
                <a:cs typeface="Helvetica Neue Light"/>
                <a:sym typeface="Helvetica Neue Light"/>
              </a:defRPr>
            </a:lvl1pPr>
            <a:lvl2pPr marL="914400" marR="0" lvl="1" indent="-228600" algn="l" rtl="0">
              <a:spcBef>
                <a:spcPts val="0"/>
              </a:spcBef>
              <a:spcAft>
                <a:spcPts val="0"/>
              </a:spcAft>
              <a:buSzPts val="1400"/>
              <a:buNone/>
              <a:defRPr sz="1200" b="0" i="0" u="none" strike="noStrike" cap="none">
                <a:solidFill>
                  <a:schemeClr val="dk1"/>
                </a:solidFill>
                <a:latin typeface="Helvetica Neue Light"/>
                <a:ea typeface="Helvetica Neue Light"/>
                <a:cs typeface="Helvetica Neue Light"/>
                <a:sym typeface="Helvetica Neue Light"/>
              </a:defRPr>
            </a:lvl2pPr>
            <a:lvl3pPr marL="1371600" marR="0" lvl="2" indent="-228600" algn="l" rtl="0">
              <a:spcBef>
                <a:spcPts val="0"/>
              </a:spcBef>
              <a:spcAft>
                <a:spcPts val="0"/>
              </a:spcAft>
              <a:buSzPts val="1400"/>
              <a:buNone/>
              <a:defRPr sz="1200" b="0" i="0" u="none" strike="noStrike" cap="none">
                <a:solidFill>
                  <a:schemeClr val="dk1"/>
                </a:solidFill>
                <a:latin typeface="Helvetica Neue Light"/>
                <a:ea typeface="Helvetica Neue Light"/>
                <a:cs typeface="Helvetica Neue Light"/>
                <a:sym typeface="Helvetica Neue Light"/>
              </a:defRPr>
            </a:lvl3pPr>
            <a:lvl4pPr marL="1828800" marR="0" lvl="3" indent="-228600" algn="l" rtl="0">
              <a:spcBef>
                <a:spcPts val="0"/>
              </a:spcBef>
              <a:spcAft>
                <a:spcPts val="0"/>
              </a:spcAft>
              <a:buSzPts val="1400"/>
              <a:buNone/>
              <a:defRPr sz="1200" b="0" i="0" u="none" strike="noStrike" cap="none">
                <a:solidFill>
                  <a:schemeClr val="dk1"/>
                </a:solidFill>
                <a:latin typeface="Helvetica Neue Light"/>
                <a:ea typeface="Helvetica Neue Light"/>
                <a:cs typeface="Helvetica Neue Light"/>
                <a:sym typeface="Helvetica Neue Light"/>
              </a:defRPr>
            </a:lvl4pPr>
            <a:lvl5pPr marL="2286000" marR="0" lvl="4" indent="-228600" algn="l" rtl="0">
              <a:spcBef>
                <a:spcPts val="0"/>
              </a:spcBef>
              <a:spcAft>
                <a:spcPts val="0"/>
              </a:spcAft>
              <a:buSzPts val="1400"/>
              <a:buNone/>
              <a:defRPr sz="1200" b="0" i="0" u="none" strike="noStrike" cap="none">
                <a:solidFill>
                  <a:schemeClr val="dk1"/>
                </a:solidFill>
                <a:latin typeface="Helvetica Neue Light"/>
                <a:ea typeface="Helvetica Neue Light"/>
                <a:cs typeface="Helvetica Neue Light"/>
                <a:sym typeface="Helvetica Neue Light"/>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E" sz="1200" b="0" i="0" u="none" strike="noStrike" cap="none">
                <a:solidFill>
                  <a:schemeClr val="dk1"/>
                </a:solidFill>
                <a:latin typeface="Helvetica Neue Light"/>
                <a:ea typeface="Helvetica Neue Light"/>
                <a:cs typeface="Helvetica Neue Light"/>
                <a:sym typeface="Helvetica Neue Light"/>
              </a:rPr>
              <a:t>‹#›</a:t>
            </a:fld>
            <a:endParaRPr sz="1200" b="0" i="0" u="none" strike="noStrike" cap="none">
              <a:solidFill>
                <a:schemeClr val="dk1"/>
              </a:solidFill>
              <a:latin typeface="Helvetica Neue Light"/>
              <a:ea typeface="Helvetica Neue Light"/>
              <a:cs typeface="Helvetica Neue Light"/>
              <a:sym typeface="Helvetica Neue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So four lines</a:t>
            </a:r>
            <a:endParaRPr/>
          </a:p>
        </p:txBody>
      </p:sp>
      <p:sp>
        <p:nvSpPr>
          <p:cNvPr id="308" name="Google Shape;30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To explain the next step we need to know a little bit about what are the different parts of information stored in each sequencing read.</a:t>
            </a:r>
            <a:br>
              <a:rPr lang="en-IE"/>
            </a:br>
            <a:r>
              <a:rPr lang="en-IE"/>
              <a:t>For nanopore data, if we work backwords in the wet lab protocol steps we can identify the parts of the read that exist in our data</a:t>
            </a:r>
            <a:endParaRPr/>
          </a:p>
        </p:txBody>
      </p:sp>
      <p:sp>
        <p:nvSpPr>
          <p:cNvPr id="323" name="Google Shape;32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And remember we’re talking about tiled amplicon schemes here using the ligation kit for nanopore. This is specific to the artic scheme and won’t necessarily directly correspond to other seq techs or protocols</a:t>
            </a:r>
            <a:endParaRPr/>
          </a:p>
        </p:txBody>
      </p:sp>
      <p:sp>
        <p:nvSpPr>
          <p:cNvPr id="339" name="Google Shape;33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The amplicons themselves are only a part of the reads. </a:t>
            </a:r>
            <a:endParaRPr/>
          </a:p>
        </p:txBody>
      </p:sp>
      <p:sp>
        <p:nvSpPr>
          <p:cNvPr id="357" name="Google Shape;357;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Adaptors are the last things that get added before the sequencing run so they’re on the ends</a:t>
            </a:r>
            <a:endParaRPr/>
          </a:p>
        </p:txBody>
      </p:sp>
      <p:sp>
        <p:nvSpPr>
          <p:cNvPr id="376" name="Google Shape;37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Little bits of DNA with a protein ligated to it</a:t>
            </a:r>
            <a:endParaRPr/>
          </a:p>
        </p:txBody>
      </p:sp>
      <p:sp>
        <p:nvSpPr>
          <p:cNvPr id="391" name="Google Shape;391;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Again working backwords through the wet-lab protocol, barcodes were added</a:t>
            </a:r>
            <a:endParaRPr/>
          </a:p>
        </p:txBody>
      </p:sp>
      <p:sp>
        <p:nvSpPr>
          <p:cNvPr id="407" name="Google Shape;407;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Barcodes are little unique nucleotide sequences that get stuck on to each sample- so the barcode sequence allows you to id which sample each read is from</a:t>
            </a:r>
            <a:endParaRPr/>
          </a:p>
        </p:txBody>
      </p:sp>
      <p:sp>
        <p:nvSpPr>
          <p:cNvPr id="422" name="Google Shape;42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And because everything gets pooled together for nanopore data, we’ve got all our samples in one tube, the reads that get produced are a mixture</a:t>
            </a:r>
            <a:endParaRPr/>
          </a:p>
        </p:txBody>
      </p:sp>
      <p:sp>
        <p:nvSpPr>
          <p:cNvPr id="443" name="Google Shape;44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And identifying what barcodes are part of what sample is called demultiplexing</a:t>
            </a:r>
            <a:endParaRPr/>
          </a:p>
        </p:txBody>
      </p:sp>
      <p:sp>
        <p:nvSpPr>
          <p:cNvPr id="496" name="Google Shape;49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In summary, the data you get out of minknow will be basecalled and demultiplexed. But we still have a long way to go to get to the final fasta sequence file</a:t>
            </a:r>
            <a:endParaRPr/>
          </a:p>
        </p:txBody>
      </p:sp>
      <p:sp>
        <p:nvSpPr>
          <p:cNvPr id="650" name="Google Shape;650;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1" name="Google Shape;71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Created by nick loman in 2016 and then was updated extensively in 2020 at the start of the sarscov-2 pandemic by will rowe</a:t>
            </a:r>
            <a:endParaRPr/>
          </a:p>
        </p:txBody>
      </p:sp>
      <p:sp>
        <p:nvSpPr>
          <p:cNvPr id="718" name="Google Shape;71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5" name="Google Shape;74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6" name="Google Shape;74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It has also been implemented in epi2me which is an interface for running pipelines that nanopore provide. </a:t>
            </a:r>
            <a:endParaRPr/>
          </a:p>
          <a:p>
            <a:pPr marL="0" lvl="0" indent="0" algn="l" rtl="0">
              <a:spcBef>
                <a:spcPts val="0"/>
              </a:spcBef>
              <a:spcAft>
                <a:spcPts val="0"/>
              </a:spcAft>
              <a:buNone/>
            </a:pPr>
            <a:endParaRPr/>
          </a:p>
        </p:txBody>
      </p:sp>
      <p:sp>
        <p:nvSpPr>
          <p:cNvPr id="762" name="Google Shape;76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9" name="Google Shape;76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So because of minknow we have directories on the computer with lots of reads for each barcode. </a:t>
            </a:r>
            <a:endParaRPr/>
          </a:p>
        </p:txBody>
      </p:sp>
      <p:sp>
        <p:nvSpPr>
          <p:cNvPr id="770" name="Google Shape;770;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1" name="Google Shape;841;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The reads still have stuff of on the end that we don’t want contributing to our end sequence. </a:t>
            </a:r>
            <a:endParaRPr/>
          </a:p>
        </p:txBody>
      </p:sp>
      <p:sp>
        <p:nvSpPr>
          <p:cNvPr id="842" name="Google Shape;842;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6" name="Google Shape;91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We also want to make sure that the actual stuff in the sequence is what we think it is, so figure out if it’s sars-cov-2, and also figure out what part of the genome it corresponds to</a:t>
            </a:r>
            <a:endParaRPr/>
          </a:p>
        </p:txBody>
      </p:sp>
      <p:sp>
        <p:nvSpPr>
          <p:cNvPr id="917" name="Google Shape;917;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5" name="Google Shape;99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So this is what one of the first stages of the pipeline does- called align trim</a:t>
            </a:r>
            <a:endParaRPr/>
          </a:p>
        </p:txBody>
      </p:sp>
      <p:sp>
        <p:nvSpPr>
          <p:cNvPr id="996" name="Google Shape;996;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3" name="Google Shape;1003;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In order to find out what parts of the reads correspond to what parts of the genome we align against the reference- ref on top, example of the amplicons we’re expecting to see based on our lab protocol. Remember there are two pools of primers. </a:t>
            </a:r>
            <a:endParaRPr/>
          </a:p>
          <a:p>
            <a:pPr marL="0" lvl="0" indent="0" algn="l" rtl="0">
              <a:spcBef>
                <a:spcPts val="0"/>
              </a:spcBef>
              <a:spcAft>
                <a:spcPts val="0"/>
              </a:spcAft>
              <a:buNone/>
            </a:pPr>
            <a:endParaRPr/>
          </a:p>
        </p:txBody>
      </p:sp>
      <p:sp>
        <p:nvSpPr>
          <p:cNvPr id="1004" name="Google Shape;1004;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3" name="Google Shape;101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7" name="Google Shape;1057;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If we revisit the anatomy of a read</a:t>
            </a:r>
            <a:endParaRPr/>
          </a:p>
        </p:txBody>
      </p:sp>
      <p:sp>
        <p:nvSpPr>
          <p:cNvPr id="1058" name="Google Shape;1058;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Adaptors are the last things that get added before the sequencing run so they’re on the ends</a:t>
            </a:r>
            <a:endParaRPr/>
          </a:p>
        </p:txBody>
      </p:sp>
      <p:sp>
        <p:nvSpPr>
          <p:cNvPr id="1072" name="Google Shape;1072;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6" name="Google Shape;1086;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Again working backwords through the wet-lab protocol, barcodes were added</a:t>
            </a:r>
            <a:endParaRPr/>
          </a:p>
        </p:txBody>
      </p:sp>
      <p:sp>
        <p:nvSpPr>
          <p:cNvPr id="1087" name="Google Shape;1087;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1" name="Google Shape;110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The next thing is the primer sequences- which will be identical to the reference, so we don’t want to include these in our final output either</a:t>
            </a:r>
            <a:endParaRPr/>
          </a:p>
        </p:txBody>
      </p:sp>
      <p:sp>
        <p:nvSpPr>
          <p:cNvPr id="1102" name="Google Shape;1102;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6" name="Google Shape;111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So it’s really the middle bit highlighted here is what we’re interested in getting out at the end</a:t>
            </a:r>
            <a:endParaRPr/>
          </a:p>
        </p:txBody>
      </p:sp>
      <p:sp>
        <p:nvSpPr>
          <p:cNvPr id="1117" name="Google Shape;1117;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1" name="Google Shape;113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5" name="Google Shape;117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1" name="Google Shape;1281;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6" name="Google Shape;133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2" name="Google Shape;1382;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8" name="Google Shape;155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0" name="Google Shape;168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4" name="Google Shape;1694;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0" name="Google Shape;170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 name="Google Shape;1712;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3" name="Google Shape;1713;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0" name="Google Shape;1740;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1" name="Google Shape;1741;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7" name="Google Shape;1777;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4" name="Google Shape;179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9" name="Google Shape;1819;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But it’s not quite as straightforward as that, we have the part of the read we care about, </a:t>
            </a:r>
            <a:endParaRPr/>
          </a:p>
        </p:txBody>
      </p:sp>
      <p:sp>
        <p:nvSpPr>
          <p:cNvPr id="1820" name="Google Shape;1820;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6" name="Google Shape;1836;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But Because of the error rate of nanopore, each read will have a proportion of unique errors</a:t>
            </a:r>
            <a:endParaRPr/>
          </a:p>
        </p:txBody>
      </p:sp>
      <p:sp>
        <p:nvSpPr>
          <p:cNvPr id="1837" name="Google Shape;1837;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9" name="Google Shape;1859;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These can be point mutations or snps, deletions and insertions. </a:t>
            </a:r>
            <a:endParaRPr/>
          </a:p>
        </p:txBody>
      </p:sp>
      <p:sp>
        <p:nvSpPr>
          <p:cNvPr id="1860" name="Google Shape;1860;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8" name="Google Shape;1888;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These can be point mutations or snps, deletions and insertions. </a:t>
            </a:r>
            <a:endParaRPr/>
          </a:p>
        </p:txBody>
      </p:sp>
      <p:sp>
        <p:nvSpPr>
          <p:cNvPr id="1889" name="Google Shape;1889;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1" name="Google Shape;1911;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These can be point mutations or snps, deletions and insertions. </a:t>
            </a:r>
            <a:endParaRPr/>
          </a:p>
        </p:txBody>
      </p:sp>
      <p:sp>
        <p:nvSpPr>
          <p:cNvPr id="1912" name="Google Shape;1912;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5" name="Google Shape;1935;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0" name="Google Shape;1940;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7" name="Google Shape;1947;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So it is getting better, but</a:t>
            </a:r>
            <a:endParaRPr/>
          </a:p>
        </p:txBody>
      </p:sp>
      <p:sp>
        <p:nvSpPr>
          <p:cNvPr id="1948" name="Google Shape;1948;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0" name="Google Shape;1970;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But they’ll be different between different reads</a:t>
            </a:r>
            <a:endParaRPr/>
          </a:p>
        </p:txBody>
      </p:sp>
      <p:sp>
        <p:nvSpPr>
          <p:cNvPr id="1971" name="Google Shape;1971;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1" name="Google Shape;2051;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E"/>
              <a:t>But they’ll be different between different reads</a:t>
            </a:r>
            <a:endParaRPr/>
          </a:p>
        </p:txBody>
      </p:sp>
      <p:sp>
        <p:nvSpPr>
          <p:cNvPr id="2052" name="Google Shape;2052;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4" name="Google Shape;2134;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3" name="Google Shape;2143;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4" name="Google Shape;2144;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8" name="Google Shape;2468;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9" name="Google Shape;2469;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0" name="Google Shape;2800;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1" name="Google Shape;2801;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0" name="Google Shape;2800;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1" name="Google Shape;2801;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71</a:t>
            </a:fld>
            <a:endParaRPr/>
          </a:p>
        </p:txBody>
      </p:sp>
    </p:spTree>
    <p:extLst>
      <p:ext uri="{BB962C8B-B14F-4D97-AF65-F5344CB8AC3E}">
        <p14:creationId xmlns:p14="http://schemas.microsoft.com/office/powerpoint/2010/main" val="25382631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5"/>
        <p:cNvGrpSpPr/>
        <p:nvPr/>
      </p:nvGrpSpPr>
      <p:grpSpPr>
        <a:xfrm>
          <a:off x="0" y="0"/>
          <a:ext cx="0" cy="0"/>
          <a:chOff x="0" y="0"/>
          <a:chExt cx="0" cy="0"/>
        </a:xfrm>
      </p:grpSpPr>
      <p:sp>
        <p:nvSpPr>
          <p:cNvPr id="3486" name="Google Shape;3486;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7" name="Google Shape;3487;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8" name="Google Shape;3488;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3"/>
        <p:cNvGrpSpPr/>
        <p:nvPr/>
      </p:nvGrpSpPr>
      <p:grpSpPr>
        <a:xfrm>
          <a:off x="0" y="0"/>
          <a:ext cx="0" cy="0"/>
          <a:chOff x="0" y="0"/>
          <a:chExt cx="0" cy="0"/>
        </a:xfrm>
      </p:grpSpPr>
      <p:sp>
        <p:nvSpPr>
          <p:cNvPr id="3524" name="Google Shape;3524;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5" name="Google Shape;3525;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6" name="Google Shape;3526;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0"/>
        <p:cNvGrpSpPr/>
        <p:nvPr/>
      </p:nvGrpSpPr>
      <p:grpSpPr>
        <a:xfrm>
          <a:off x="0" y="0"/>
          <a:ext cx="0" cy="0"/>
          <a:chOff x="0" y="0"/>
          <a:chExt cx="0" cy="0"/>
        </a:xfrm>
      </p:grpSpPr>
      <p:sp>
        <p:nvSpPr>
          <p:cNvPr id="3871" name="Google Shape;387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2" name="Google Shape;3872;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3" name="Google Shape;3873;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0"/>
        <p:cNvGrpSpPr/>
        <p:nvPr/>
      </p:nvGrpSpPr>
      <p:grpSpPr>
        <a:xfrm>
          <a:off x="0" y="0"/>
          <a:ext cx="0" cy="0"/>
          <a:chOff x="0" y="0"/>
          <a:chExt cx="0" cy="0"/>
        </a:xfrm>
      </p:grpSpPr>
      <p:sp>
        <p:nvSpPr>
          <p:cNvPr id="4221" name="Google Shape;4221;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2" name="Google Shape;4222;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3" name="Google Shape;4223;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1"/>
        <p:cNvGrpSpPr/>
        <p:nvPr/>
      </p:nvGrpSpPr>
      <p:grpSpPr>
        <a:xfrm>
          <a:off x="0" y="0"/>
          <a:ext cx="0" cy="0"/>
          <a:chOff x="0" y="0"/>
          <a:chExt cx="0" cy="0"/>
        </a:xfrm>
      </p:grpSpPr>
      <p:sp>
        <p:nvSpPr>
          <p:cNvPr id="4572" name="Google Shape;4572;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3" name="Google Shape;4573;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4" name="Google Shape;4574;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E"/>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8"/>
        <p:cNvGrpSpPr/>
        <p:nvPr/>
      </p:nvGrpSpPr>
      <p:grpSpPr>
        <a:xfrm>
          <a:off x="0" y="0"/>
          <a:ext cx="0" cy="0"/>
          <a:chOff x="0" y="0"/>
          <a:chExt cx="0" cy="0"/>
        </a:xfrm>
      </p:grpSpPr>
      <p:sp>
        <p:nvSpPr>
          <p:cNvPr id="4609" name="Google Shape;4609;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0" name="Google Shape;4610;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Helvetica Neue Ligh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9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9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0"/>
        <p:cNvGrpSpPr/>
        <p:nvPr/>
      </p:nvGrpSpPr>
      <p:grpSpPr>
        <a:xfrm>
          <a:off x="0" y="0"/>
          <a:ext cx="0" cy="0"/>
          <a:chOff x="0" y="0"/>
          <a:chExt cx="0" cy="0"/>
        </a:xfrm>
      </p:grpSpPr>
      <p:sp>
        <p:nvSpPr>
          <p:cNvPr id="91" name="Google Shape;91;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8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0"/>
        <p:cNvGrpSpPr/>
        <p:nvPr/>
      </p:nvGrpSpPr>
      <p:grpSpPr>
        <a:xfrm>
          <a:off x="0" y="0"/>
          <a:ext cx="0" cy="0"/>
          <a:chOff x="0" y="0"/>
          <a:chExt cx="0" cy="0"/>
        </a:xfrm>
      </p:grpSpPr>
      <p:sp>
        <p:nvSpPr>
          <p:cNvPr id="101" name="Google Shape;101;p9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Helvetica Neue Ligh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9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3" name="Google Shape;103;p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9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
        <p:cNvGrpSpPr/>
        <p:nvPr/>
      </p:nvGrpSpPr>
      <p:grpSpPr>
        <a:xfrm>
          <a:off x="0" y="0"/>
          <a:ext cx="0" cy="0"/>
          <a:chOff x="0" y="0"/>
          <a:chExt cx="0" cy="0"/>
        </a:xfrm>
      </p:grpSpPr>
      <p:sp>
        <p:nvSpPr>
          <p:cNvPr id="107" name="Google Shape;107;p9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Helvetica Neue Ligh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9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9" name="Google Shape;109;p9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9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9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2"/>
        <p:cNvGrpSpPr/>
        <p:nvPr/>
      </p:nvGrpSpPr>
      <p:grpSpPr>
        <a:xfrm>
          <a:off x="0" y="0"/>
          <a:ext cx="0" cy="0"/>
          <a:chOff x="0" y="0"/>
          <a:chExt cx="0" cy="0"/>
        </a:xfrm>
      </p:grpSpPr>
      <p:sp>
        <p:nvSpPr>
          <p:cNvPr id="113" name="Google Shape;113;p9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9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9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9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9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9"/>
        <p:cNvGrpSpPr/>
        <p:nvPr/>
      </p:nvGrpSpPr>
      <p:grpSpPr>
        <a:xfrm>
          <a:off x="0" y="0"/>
          <a:ext cx="0" cy="0"/>
          <a:chOff x="0" y="0"/>
          <a:chExt cx="0" cy="0"/>
        </a:xfrm>
      </p:grpSpPr>
      <p:sp>
        <p:nvSpPr>
          <p:cNvPr id="120" name="Google Shape;120;p9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9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2" name="Google Shape;122;p9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9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4" name="Google Shape;124;p9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9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9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8"/>
        <p:cNvGrpSpPr/>
        <p:nvPr/>
      </p:nvGrpSpPr>
      <p:grpSpPr>
        <a:xfrm>
          <a:off x="0" y="0"/>
          <a:ext cx="0" cy="0"/>
          <a:chOff x="0" y="0"/>
          <a:chExt cx="0" cy="0"/>
        </a:xfrm>
      </p:grpSpPr>
      <p:sp>
        <p:nvSpPr>
          <p:cNvPr id="129" name="Google Shape;129;p9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9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9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10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10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10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10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0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0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10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101"/>
          <p:cNvSpPr>
            <a:spLocks noGrp="1"/>
          </p:cNvSpPr>
          <p:nvPr>
            <p:ph type="pic" idx="2"/>
          </p:nvPr>
        </p:nvSpPr>
        <p:spPr>
          <a:xfrm>
            <a:off x="5183188" y="987425"/>
            <a:ext cx="6172200" cy="4873625"/>
          </a:xfrm>
          <a:prstGeom prst="rect">
            <a:avLst/>
          </a:prstGeom>
          <a:noFill/>
          <a:ln>
            <a:noFill/>
          </a:ln>
        </p:spPr>
      </p:sp>
      <p:sp>
        <p:nvSpPr>
          <p:cNvPr id="143" name="Google Shape;143;p10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10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0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0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10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10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10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0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10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10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10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10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10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10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1934453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30348553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3776486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26986371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27835665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32521280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697234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Helvetica Neue Light"/>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8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4239655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a:spLocks noGrp="1"/>
          </p:cNvSpPr>
          <p:nvPr>
            <p:ph type="pic" idx="2"/>
          </p:nvPr>
        </p:nvSpPr>
        <p:spPr>
          <a:xfrm>
            <a:off x="5183188" y="987425"/>
            <a:ext cx="6172200" cy="4873625"/>
          </a:xfrm>
          <a:prstGeom prst="rect">
            <a:avLst/>
          </a:prstGeom>
          <a:noFill/>
          <a:ln>
            <a:noFill/>
          </a:ln>
        </p:spPr>
      </p:sp>
      <p:sp>
        <p:nvSpPr>
          <p:cNvPr id="68" name="Google Shape;68;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41355342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237156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2349658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8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8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Light"/>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2"/>
          <p:cNvSpPr>
            <a:spLocks noGrp="1"/>
          </p:cNvSpPr>
          <p:nvPr>
            <p:ph type="pic" idx="2"/>
          </p:nvPr>
        </p:nvSpPr>
        <p:spPr>
          <a:xfrm>
            <a:off x="5183188" y="987425"/>
            <a:ext cx="6172200" cy="4873625"/>
          </a:xfrm>
          <a:prstGeom prst="rect">
            <a:avLst/>
          </a:prstGeom>
          <a:noFill/>
          <a:ln>
            <a:noFill/>
          </a:ln>
        </p:spPr>
      </p:sp>
      <p:sp>
        <p:nvSpPr>
          <p:cNvPr id="68" name="Google Shape;68;p9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Shape 9"/>
        <p:cNvGrpSpPr/>
        <p:nvPr/>
      </p:nvGrpSpPr>
      <p:grpSpPr>
        <a:xfrm>
          <a:off x="0" y="0"/>
          <a:ext cx="0" cy="0"/>
          <a:chOff x="0" y="0"/>
          <a:chExt cx="0" cy="0"/>
        </a:xfrm>
      </p:grpSpPr>
      <p:sp>
        <p:nvSpPr>
          <p:cNvPr id="10" name="Google Shape;10;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Helvetica Neue Light"/>
              <a:buNone/>
              <a:defRPr sz="4400" b="0" i="0" u="none" strike="noStrike" cap="none">
                <a:solidFill>
                  <a:schemeClr val="dk1"/>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IE"/>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Shape 84"/>
        <p:cNvGrpSpPr/>
        <p:nvPr/>
      </p:nvGrpSpPr>
      <p:grpSpPr>
        <a:xfrm>
          <a:off x="0" y="0"/>
          <a:ext cx="0" cy="0"/>
          <a:chOff x="0" y="0"/>
          <a:chExt cx="0" cy="0"/>
        </a:xfrm>
      </p:grpSpPr>
      <p:sp>
        <p:nvSpPr>
          <p:cNvPr id="85" name="Google Shape;85;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Helvetica Neue Light"/>
              <a:buNone/>
              <a:defRPr sz="4400" b="0" i="0" u="none" strike="noStrike" cap="none">
                <a:solidFill>
                  <a:schemeClr val="dk1"/>
                </a:solidFill>
                <a:latin typeface="Helvetica Neue Light"/>
                <a:ea typeface="Helvetica Neue Light"/>
                <a:cs typeface="Helvetica Neue Light"/>
                <a:sym typeface="Helvetica Neue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Light"/>
                <a:ea typeface="Helvetica Neue Light"/>
                <a:cs typeface="Helvetica Neue Light"/>
                <a:sym typeface="Helvetica Neue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a:solidFill>
                  <a:srgbClr val="888888"/>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a:solidFill>
                  <a:srgbClr val="888888"/>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200" b="0" i="0">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200" b="0" i="0">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200" b="0" i="0">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200" b="0" i="0">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200" b="0" i="0">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200" b="0" i="0">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200" b="0" i="0">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200" b="0" i="0">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IE"/>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2467714121"/>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8.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2"/>
        <p:cNvGrpSpPr/>
        <p:nvPr/>
      </p:nvGrpSpPr>
      <p:grpSpPr>
        <a:xfrm>
          <a:off x="0" y="0"/>
          <a:ext cx="0" cy="0"/>
          <a:chOff x="0" y="0"/>
          <a:chExt cx="0" cy="0"/>
        </a:xfrm>
      </p:grpSpPr>
      <p:sp>
        <p:nvSpPr>
          <p:cNvPr id="163" name="Google Shape;163;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Helvetica Neue Light"/>
              <a:buNone/>
            </a:pPr>
            <a:r>
              <a:rPr lang="en-IE" dirty="0">
                <a:solidFill>
                  <a:srgbClr val="F6EECA"/>
                </a:solidFill>
              </a:rPr>
              <a:t>Field bioinformatics</a:t>
            </a:r>
            <a:endParaRPr dirty="0">
              <a:solidFill>
                <a:srgbClr val="F6EECA"/>
              </a:solidFill>
            </a:endParaRPr>
          </a:p>
        </p:txBody>
      </p:sp>
      <p:sp>
        <p:nvSpPr>
          <p:cNvPr id="3" name="Subtitle 4">
            <a:extLst>
              <a:ext uri="{FF2B5EF4-FFF2-40B4-BE49-F238E27FC236}">
                <a16:creationId xmlns:a16="http://schemas.microsoft.com/office/drawing/2014/main" id="{3256413C-7943-43D5-8238-7B9D578A3A43}"/>
              </a:ext>
            </a:extLst>
          </p:cNvPr>
          <p:cNvSpPr txBox="1">
            <a:spLocks/>
          </p:cNvSpPr>
          <p:nvPr/>
        </p:nvSpPr>
        <p:spPr>
          <a:xfrm>
            <a:off x="1744411" y="6240123"/>
            <a:ext cx="8703177" cy="8488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AU" sz="1400" dirty="0">
                <a:solidFill>
                  <a:srgbClr val="F6EECA"/>
                </a:solidFill>
              </a:rPr>
              <a:t>ARTIC TRAIN 03AUG22</a:t>
            </a:r>
            <a:br>
              <a:rPr lang="en-AU" sz="1400" dirty="0">
                <a:solidFill>
                  <a:srgbClr val="F6EECA"/>
                </a:solidFill>
              </a:rPr>
            </a:br>
            <a:r>
              <a:rPr lang="en-AU" sz="1400" dirty="0" err="1">
                <a:solidFill>
                  <a:srgbClr val="F6EECA"/>
                </a:solidFill>
              </a:rPr>
              <a:t>Áine</a:t>
            </a:r>
            <a:r>
              <a:rPr lang="en-AU" sz="1400" dirty="0">
                <a:solidFill>
                  <a:srgbClr val="F6EECA"/>
                </a:solidFill>
              </a:rPr>
              <a:t> N O'Toole</a:t>
            </a:r>
          </a:p>
        </p:txBody>
      </p:sp>
      <p:sp>
        <p:nvSpPr>
          <p:cNvPr id="4" name="TextBox 8">
            <a:extLst>
              <a:ext uri="{FF2B5EF4-FFF2-40B4-BE49-F238E27FC236}">
                <a16:creationId xmlns:a16="http://schemas.microsoft.com/office/drawing/2014/main" id="{59DA933C-89EA-4AE0-B98C-95F6B3562839}"/>
              </a:ext>
            </a:extLst>
          </p:cNvPr>
          <p:cNvSpPr txBox="1"/>
          <p:nvPr/>
        </p:nvSpPr>
        <p:spPr>
          <a:xfrm>
            <a:off x="3047999" y="3424197"/>
            <a:ext cx="6096000"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AU" sz="1800" dirty="0">
                <a:solidFill>
                  <a:srgbClr val="F6EECA"/>
                </a:solidFill>
              </a:rPr>
              <a:t>ARTIC Network Train the Trainer - August 2022</a:t>
            </a:r>
            <a:endParaRPr lang="en-AU"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11"/>
          <p:cNvPicPr preferRelativeResize="0"/>
          <p:nvPr/>
        </p:nvPicPr>
        <p:blipFill rotWithShape="1">
          <a:blip r:embed="rId3">
            <a:alphaModFix/>
          </a:blip>
          <a:srcRect/>
          <a:stretch/>
        </p:blipFill>
        <p:spPr>
          <a:xfrm>
            <a:off x="2505584" y="876727"/>
            <a:ext cx="7180832" cy="5089026"/>
          </a:xfrm>
          <a:prstGeom prst="rect">
            <a:avLst/>
          </a:prstGeom>
          <a:noFill/>
          <a:ln>
            <a:noFill/>
          </a:ln>
        </p:spPr>
      </p:pic>
      <p:sp>
        <p:nvSpPr>
          <p:cNvPr id="258" name="Google Shape;258;p11"/>
          <p:cNvSpPr txBox="1">
            <a:spLocks noGrp="1"/>
          </p:cNvSpPr>
          <p:nvPr>
            <p:ph type="title"/>
          </p:nvPr>
        </p:nvSpPr>
        <p:spPr>
          <a:xfrm>
            <a:off x="587569" y="530297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FASTQ</a:t>
            </a:r>
            <a:endParaRPr dirty="0">
              <a:solidFill>
                <a:srgbClr val="F6EECA"/>
              </a:solidFill>
            </a:endParaRPr>
          </a:p>
        </p:txBody>
      </p:sp>
      <p:sp>
        <p:nvSpPr>
          <p:cNvPr id="259" name="Google Shape;259;p11"/>
          <p:cNvSpPr/>
          <p:nvPr/>
        </p:nvSpPr>
        <p:spPr>
          <a:xfrm>
            <a:off x="2692400" y="1003300"/>
            <a:ext cx="5143500" cy="622300"/>
          </a:xfrm>
          <a:prstGeom prst="rect">
            <a:avLst/>
          </a:prstGeom>
          <a:noFill/>
          <a:ln w="28575" cap="flat" cmpd="sng">
            <a:solidFill>
              <a:srgbClr val="CC32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0" name="Google Shape;260;p11"/>
          <p:cNvSpPr txBox="1"/>
          <p:nvPr/>
        </p:nvSpPr>
        <p:spPr>
          <a:xfrm>
            <a:off x="841883" y="1040825"/>
            <a:ext cx="154675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header</a:t>
            </a:r>
            <a:endParaRPr dirty="0">
              <a:solidFill>
                <a:srgbClr val="F6EECA"/>
              </a:solidFill>
            </a:endParaRPr>
          </a:p>
        </p:txBody>
      </p:sp>
      <p:grpSp>
        <p:nvGrpSpPr>
          <p:cNvPr id="261" name="Google Shape;261;p11"/>
          <p:cNvGrpSpPr/>
          <p:nvPr/>
        </p:nvGrpSpPr>
        <p:grpSpPr>
          <a:xfrm>
            <a:off x="1210217" y="3155231"/>
            <a:ext cx="10515600" cy="1502424"/>
            <a:chOff x="2882900" y="3910252"/>
            <a:chExt cx="10515600" cy="1502424"/>
          </a:xfrm>
        </p:grpSpPr>
        <p:pic>
          <p:nvPicPr>
            <p:cNvPr id="262" name="Google Shape;262;p11"/>
            <p:cNvPicPr preferRelativeResize="0"/>
            <p:nvPr/>
          </p:nvPicPr>
          <p:blipFill rotWithShape="1">
            <a:blip r:embed="rId3">
              <a:alphaModFix/>
            </a:blip>
            <a:srcRect l="4157" t="2390" r="28996" b="84132"/>
            <a:stretch/>
          </p:blipFill>
          <p:spPr>
            <a:xfrm>
              <a:off x="2882900" y="3910252"/>
              <a:ext cx="10515600" cy="1502424"/>
            </a:xfrm>
            <a:prstGeom prst="rect">
              <a:avLst/>
            </a:prstGeom>
            <a:noFill/>
            <a:ln>
              <a:noFill/>
            </a:ln>
          </p:spPr>
        </p:pic>
        <p:sp>
          <p:nvSpPr>
            <p:cNvPr id="263" name="Google Shape;263;p11"/>
            <p:cNvSpPr/>
            <p:nvPr/>
          </p:nvSpPr>
          <p:spPr>
            <a:xfrm>
              <a:off x="2882900" y="3910252"/>
              <a:ext cx="10515600" cy="1502424"/>
            </a:xfrm>
            <a:prstGeom prst="rect">
              <a:avLst/>
            </a:prstGeom>
            <a:noFill/>
            <a:ln w="34925" cap="flat" cmpd="sng">
              <a:solidFill>
                <a:srgbClr val="CC32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64" name="Google Shape;264;p11"/>
          <p:cNvSpPr/>
          <p:nvPr/>
        </p:nvSpPr>
        <p:spPr>
          <a:xfrm>
            <a:off x="1182029" y="1605776"/>
            <a:ext cx="10593659" cy="1538868"/>
          </a:xfrm>
          <a:custGeom>
            <a:avLst/>
            <a:gdLst/>
            <a:ahLst/>
            <a:cxnLst/>
            <a:rect l="l" t="t" r="r" b="b"/>
            <a:pathLst>
              <a:path w="10593659" h="1538868" extrusionOk="0">
                <a:moveTo>
                  <a:pt x="1538869" y="0"/>
                </a:moveTo>
                <a:lnTo>
                  <a:pt x="0" y="1538868"/>
                </a:lnTo>
                <a:lnTo>
                  <a:pt x="10593659" y="1538868"/>
                </a:lnTo>
                <a:lnTo>
                  <a:pt x="6690732" y="0"/>
                </a:lnTo>
                <a:lnTo>
                  <a:pt x="1538869" y="0"/>
                </a:lnTo>
                <a:close/>
              </a:path>
            </a:pathLst>
          </a:custGeom>
          <a:solidFill>
            <a:srgbClr val="F1C7C8">
              <a:alpha val="5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12"/>
          <p:cNvPicPr preferRelativeResize="0"/>
          <p:nvPr/>
        </p:nvPicPr>
        <p:blipFill rotWithShape="1">
          <a:blip r:embed="rId3">
            <a:alphaModFix/>
          </a:blip>
          <a:srcRect/>
          <a:stretch/>
        </p:blipFill>
        <p:spPr>
          <a:xfrm>
            <a:off x="2505584" y="876727"/>
            <a:ext cx="7180832" cy="5089026"/>
          </a:xfrm>
          <a:prstGeom prst="rect">
            <a:avLst/>
          </a:prstGeom>
          <a:noFill/>
          <a:ln>
            <a:noFill/>
          </a:ln>
        </p:spPr>
      </p:pic>
      <p:sp>
        <p:nvSpPr>
          <p:cNvPr id="270" name="Google Shape;270;p12"/>
          <p:cNvSpPr txBox="1">
            <a:spLocks noGrp="1"/>
          </p:cNvSpPr>
          <p:nvPr>
            <p:ph type="title"/>
          </p:nvPr>
        </p:nvSpPr>
        <p:spPr>
          <a:xfrm>
            <a:off x="587569" y="530297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FASTQ</a:t>
            </a:r>
            <a:endParaRPr dirty="0">
              <a:solidFill>
                <a:srgbClr val="F6EECA"/>
              </a:solidFill>
            </a:endParaRPr>
          </a:p>
        </p:txBody>
      </p:sp>
      <p:sp>
        <p:nvSpPr>
          <p:cNvPr id="271" name="Google Shape;271;p12"/>
          <p:cNvSpPr/>
          <p:nvPr/>
        </p:nvSpPr>
        <p:spPr>
          <a:xfrm>
            <a:off x="2692400" y="1003300"/>
            <a:ext cx="5143500" cy="622300"/>
          </a:xfrm>
          <a:prstGeom prst="rect">
            <a:avLst/>
          </a:prstGeom>
          <a:noFill/>
          <a:ln w="28575" cap="flat" cmpd="sng">
            <a:solidFill>
              <a:srgbClr val="CC32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2" name="Google Shape;272;p12"/>
          <p:cNvSpPr txBox="1"/>
          <p:nvPr/>
        </p:nvSpPr>
        <p:spPr>
          <a:xfrm>
            <a:off x="841884" y="1040825"/>
            <a:ext cx="153742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header</a:t>
            </a:r>
            <a:endParaRPr dirty="0">
              <a:solidFill>
                <a:srgbClr val="F6EECA"/>
              </a:solidFill>
            </a:endParaRPr>
          </a:p>
        </p:txBody>
      </p:sp>
      <p:grpSp>
        <p:nvGrpSpPr>
          <p:cNvPr id="273" name="Google Shape;273;p12"/>
          <p:cNvGrpSpPr/>
          <p:nvPr/>
        </p:nvGrpSpPr>
        <p:grpSpPr>
          <a:xfrm>
            <a:off x="1210217" y="3155231"/>
            <a:ext cx="10515600" cy="1502424"/>
            <a:chOff x="2882900" y="3910252"/>
            <a:chExt cx="10515600" cy="1502424"/>
          </a:xfrm>
        </p:grpSpPr>
        <p:pic>
          <p:nvPicPr>
            <p:cNvPr id="274" name="Google Shape;274;p12"/>
            <p:cNvPicPr preferRelativeResize="0"/>
            <p:nvPr/>
          </p:nvPicPr>
          <p:blipFill rotWithShape="1">
            <a:blip r:embed="rId3">
              <a:alphaModFix/>
            </a:blip>
            <a:srcRect l="4157" t="2390" r="28996" b="84132"/>
            <a:stretch/>
          </p:blipFill>
          <p:spPr>
            <a:xfrm>
              <a:off x="2882900" y="3910252"/>
              <a:ext cx="10515600" cy="1502424"/>
            </a:xfrm>
            <a:prstGeom prst="rect">
              <a:avLst/>
            </a:prstGeom>
            <a:noFill/>
            <a:ln>
              <a:noFill/>
            </a:ln>
          </p:spPr>
        </p:pic>
        <p:sp>
          <p:nvSpPr>
            <p:cNvPr id="275" name="Google Shape;275;p12"/>
            <p:cNvSpPr/>
            <p:nvPr/>
          </p:nvSpPr>
          <p:spPr>
            <a:xfrm>
              <a:off x="2882900" y="3910252"/>
              <a:ext cx="10515600" cy="1502424"/>
            </a:xfrm>
            <a:prstGeom prst="rect">
              <a:avLst/>
            </a:prstGeom>
            <a:noFill/>
            <a:ln w="34925" cap="flat" cmpd="sng">
              <a:solidFill>
                <a:srgbClr val="CC32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76" name="Google Shape;276;p12"/>
          <p:cNvSpPr/>
          <p:nvPr/>
        </p:nvSpPr>
        <p:spPr>
          <a:xfrm>
            <a:off x="1182029" y="1605776"/>
            <a:ext cx="10593659" cy="1538868"/>
          </a:xfrm>
          <a:custGeom>
            <a:avLst/>
            <a:gdLst/>
            <a:ahLst/>
            <a:cxnLst/>
            <a:rect l="l" t="t" r="r" b="b"/>
            <a:pathLst>
              <a:path w="10593659" h="1538868" extrusionOk="0">
                <a:moveTo>
                  <a:pt x="1538869" y="0"/>
                </a:moveTo>
                <a:lnTo>
                  <a:pt x="0" y="1538868"/>
                </a:lnTo>
                <a:lnTo>
                  <a:pt x="10593659" y="1538868"/>
                </a:lnTo>
                <a:lnTo>
                  <a:pt x="6690732" y="0"/>
                </a:lnTo>
                <a:lnTo>
                  <a:pt x="1538869" y="0"/>
                </a:lnTo>
                <a:close/>
              </a:path>
            </a:pathLst>
          </a:custGeom>
          <a:solidFill>
            <a:srgbClr val="F1C7C8">
              <a:alpha val="5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7" name="Google Shape;277;p12"/>
          <p:cNvSpPr txBox="1"/>
          <p:nvPr/>
        </p:nvSpPr>
        <p:spPr>
          <a:xfrm>
            <a:off x="1182029" y="2270917"/>
            <a:ext cx="51328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a:t>
            </a:r>
            <a:endParaRPr dirty="0">
              <a:solidFill>
                <a:srgbClr val="F6EECA"/>
              </a:solidFill>
            </a:endParaRPr>
          </a:p>
        </p:txBody>
      </p:sp>
      <p:cxnSp>
        <p:nvCxnSpPr>
          <p:cNvPr id="278" name="Google Shape;278;p12"/>
          <p:cNvCxnSpPr/>
          <p:nvPr/>
        </p:nvCxnSpPr>
        <p:spPr>
          <a:xfrm>
            <a:off x="1438670" y="2790038"/>
            <a:ext cx="0" cy="584627"/>
          </a:xfrm>
          <a:prstGeom prst="straightConnector1">
            <a:avLst/>
          </a:prstGeom>
          <a:noFill/>
          <a:ln w="38100" cap="flat" cmpd="sng">
            <a:solidFill>
              <a:srgbClr val="CC3236"/>
            </a:solidFill>
            <a:prstDash val="solid"/>
            <a:miter lim="800000"/>
            <a:headEnd type="none" w="sm" len="sm"/>
            <a:tailEnd type="stealth" w="lg" len="lg"/>
          </a:ln>
        </p:spPr>
      </p:cxnSp>
      <p:sp>
        <p:nvSpPr>
          <p:cNvPr id="279" name="Google Shape;279;p12"/>
          <p:cNvSpPr txBox="1"/>
          <p:nvPr/>
        </p:nvSpPr>
        <p:spPr>
          <a:xfrm>
            <a:off x="2734038" y="2247797"/>
            <a:ext cx="282407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chemeClr val="tx1"/>
                </a:solidFill>
                <a:latin typeface="Helvetica Neue Light"/>
                <a:ea typeface="Helvetica Neue Light"/>
                <a:cs typeface="Helvetica Neue Light"/>
                <a:sym typeface="Helvetica Neue Light"/>
              </a:rPr>
              <a:t>unique read id</a:t>
            </a:r>
            <a:endParaRPr dirty="0">
              <a:solidFill>
                <a:schemeClr val="tx1"/>
              </a:solidFill>
            </a:endParaRPr>
          </a:p>
        </p:txBody>
      </p:sp>
      <p:cxnSp>
        <p:nvCxnSpPr>
          <p:cNvPr id="280" name="Google Shape;280;p12"/>
          <p:cNvCxnSpPr/>
          <p:nvPr/>
        </p:nvCxnSpPr>
        <p:spPr>
          <a:xfrm>
            <a:off x="3869967" y="2790038"/>
            <a:ext cx="0" cy="584627"/>
          </a:xfrm>
          <a:prstGeom prst="straightConnector1">
            <a:avLst/>
          </a:prstGeom>
          <a:noFill/>
          <a:ln w="38100" cap="flat" cmpd="sng">
            <a:solidFill>
              <a:srgbClr val="CC3236"/>
            </a:solidFill>
            <a:prstDash val="solid"/>
            <a:miter lim="800000"/>
            <a:headEnd type="none" w="sm" len="sm"/>
            <a:tailEnd type="stealth" w="lg" len="lg"/>
          </a:ln>
        </p:spPr>
      </p:cxnSp>
      <p:sp>
        <p:nvSpPr>
          <p:cNvPr id="281" name="Google Shape;281;p12"/>
          <p:cNvSpPr txBox="1"/>
          <p:nvPr/>
        </p:nvSpPr>
        <p:spPr>
          <a:xfrm>
            <a:off x="7732769" y="2563304"/>
            <a:ext cx="126697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chemeClr val="tx1"/>
                </a:solidFill>
                <a:latin typeface="Helvetica Neue Light"/>
                <a:ea typeface="Helvetica Neue Light"/>
                <a:cs typeface="Helvetica Neue Light"/>
                <a:sym typeface="Helvetica Neue Light"/>
              </a:rPr>
              <a:t>run id</a:t>
            </a:r>
            <a:endParaRPr dirty="0">
              <a:solidFill>
                <a:schemeClr val="tx1"/>
              </a:solidFill>
            </a:endParaRPr>
          </a:p>
        </p:txBody>
      </p:sp>
      <p:cxnSp>
        <p:nvCxnSpPr>
          <p:cNvPr id="282" name="Google Shape;282;p12"/>
          <p:cNvCxnSpPr/>
          <p:nvPr/>
        </p:nvCxnSpPr>
        <p:spPr>
          <a:xfrm>
            <a:off x="8359998" y="3190075"/>
            <a:ext cx="0" cy="584627"/>
          </a:xfrm>
          <a:prstGeom prst="straightConnector1">
            <a:avLst/>
          </a:prstGeom>
          <a:noFill/>
          <a:ln w="38100" cap="flat" cmpd="sng">
            <a:solidFill>
              <a:srgbClr val="CC3236"/>
            </a:solidFill>
            <a:prstDash val="solid"/>
            <a:miter lim="800000"/>
            <a:headEnd type="none" w="sm" len="sm"/>
            <a:tailEnd type="stealth" w="lg" len="lg"/>
          </a:ln>
        </p:spPr>
      </p:cxnSp>
      <p:sp>
        <p:nvSpPr>
          <p:cNvPr id="283" name="Google Shape;283;p12"/>
          <p:cNvSpPr txBox="1"/>
          <p:nvPr/>
        </p:nvSpPr>
        <p:spPr>
          <a:xfrm>
            <a:off x="8999744" y="2567021"/>
            <a:ext cx="175785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chemeClr val="tx1"/>
                </a:solidFill>
                <a:latin typeface="Helvetica Neue Light"/>
                <a:ea typeface="Helvetica Neue Light"/>
                <a:cs typeface="Helvetica Neue Light"/>
                <a:sym typeface="Helvetica Neue Light"/>
              </a:rPr>
              <a:t>read no. </a:t>
            </a:r>
            <a:endParaRPr dirty="0">
              <a:solidFill>
                <a:schemeClr val="tx1"/>
              </a:solidFill>
            </a:endParaRPr>
          </a:p>
        </p:txBody>
      </p:sp>
      <p:cxnSp>
        <p:nvCxnSpPr>
          <p:cNvPr id="284" name="Google Shape;284;p12"/>
          <p:cNvCxnSpPr/>
          <p:nvPr/>
        </p:nvCxnSpPr>
        <p:spPr>
          <a:xfrm>
            <a:off x="9878671" y="3193792"/>
            <a:ext cx="0" cy="584627"/>
          </a:xfrm>
          <a:prstGeom prst="straightConnector1">
            <a:avLst/>
          </a:prstGeom>
          <a:noFill/>
          <a:ln w="38100" cap="flat" cmpd="sng">
            <a:solidFill>
              <a:srgbClr val="CC3236"/>
            </a:solidFill>
            <a:prstDash val="solid"/>
            <a:miter lim="800000"/>
            <a:headEnd type="none" w="sm" len="sm"/>
            <a:tailEnd type="stealth" w="lg" len="lg"/>
          </a:ln>
        </p:spPr>
      </p:cxnSp>
      <p:sp>
        <p:nvSpPr>
          <p:cNvPr id="285" name="Google Shape;285;p12"/>
          <p:cNvSpPr txBox="1"/>
          <p:nvPr/>
        </p:nvSpPr>
        <p:spPr>
          <a:xfrm>
            <a:off x="10272174" y="1933676"/>
            <a:ext cx="1629792"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channel</a:t>
            </a:r>
            <a:endParaRPr dirty="0">
              <a:solidFill>
                <a:srgbClr val="F6EECA"/>
              </a:solidFill>
            </a:endParaRPr>
          </a:p>
        </p:txBody>
      </p:sp>
      <p:cxnSp>
        <p:nvCxnSpPr>
          <p:cNvPr id="286" name="Google Shape;286;p12"/>
          <p:cNvCxnSpPr/>
          <p:nvPr/>
        </p:nvCxnSpPr>
        <p:spPr>
          <a:xfrm>
            <a:off x="11125214" y="2573631"/>
            <a:ext cx="0" cy="1135417"/>
          </a:xfrm>
          <a:prstGeom prst="straightConnector1">
            <a:avLst/>
          </a:prstGeom>
          <a:noFill/>
          <a:ln w="38100" cap="flat" cmpd="sng">
            <a:solidFill>
              <a:srgbClr val="CC3236"/>
            </a:solidFill>
            <a:prstDash val="solid"/>
            <a:miter lim="800000"/>
            <a:headEnd type="none" w="sm" len="sm"/>
            <a:tailEnd type="stealth" w="lg" len="lg"/>
          </a:ln>
        </p:spPr>
      </p:cxnSp>
      <p:sp>
        <p:nvSpPr>
          <p:cNvPr id="287" name="Google Shape;287;p12"/>
          <p:cNvSpPr txBox="1"/>
          <p:nvPr/>
        </p:nvSpPr>
        <p:spPr>
          <a:xfrm>
            <a:off x="649644" y="4613052"/>
            <a:ext cx="3459323"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start time </a:t>
            </a:r>
            <a:br>
              <a:rPr lang="en-IE" sz="3200" dirty="0">
                <a:solidFill>
                  <a:srgbClr val="F6EECA"/>
                </a:solidFill>
                <a:latin typeface="Helvetica Neue Light"/>
                <a:ea typeface="Helvetica Neue Light"/>
                <a:cs typeface="Helvetica Neue Light"/>
                <a:sym typeface="Helvetica Neue Light"/>
              </a:rPr>
            </a:br>
            <a:r>
              <a:rPr lang="en-IE" sz="3200" dirty="0">
                <a:solidFill>
                  <a:srgbClr val="F6EECA"/>
                </a:solidFill>
                <a:latin typeface="Helvetica Neue Light"/>
                <a:ea typeface="Helvetica Neue Light"/>
                <a:cs typeface="Helvetica Neue Light"/>
                <a:sym typeface="Helvetica Neue Light"/>
              </a:rPr>
              <a:t>in pore</a:t>
            </a:r>
            <a:endParaRPr dirty="0">
              <a:solidFill>
                <a:srgbClr val="F6EECA"/>
              </a:solidFill>
            </a:endParaRPr>
          </a:p>
        </p:txBody>
      </p:sp>
      <p:cxnSp>
        <p:nvCxnSpPr>
          <p:cNvPr id="288" name="Google Shape;288;p12"/>
          <p:cNvCxnSpPr/>
          <p:nvPr/>
        </p:nvCxnSpPr>
        <p:spPr>
          <a:xfrm rot="10800000" flipH="1">
            <a:off x="1088831" y="4381515"/>
            <a:ext cx="293302" cy="456301"/>
          </a:xfrm>
          <a:prstGeom prst="straightConnector1">
            <a:avLst/>
          </a:prstGeom>
          <a:noFill/>
          <a:ln w="38100" cap="flat" cmpd="sng">
            <a:solidFill>
              <a:srgbClr val="CC3236"/>
            </a:solidFill>
            <a:prstDash val="solid"/>
            <a:miter lim="800000"/>
            <a:headEnd type="none" w="sm" len="sm"/>
            <a:tailEnd type="stealth" w="lg" len="lg"/>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13"/>
          <p:cNvPicPr preferRelativeResize="0"/>
          <p:nvPr/>
        </p:nvPicPr>
        <p:blipFill rotWithShape="1">
          <a:blip r:embed="rId3">
            <a:alphaModFix/>
          </a:blip>
          <a:srcRect/>
          <a:stretch/>
        </p:blipFill>
        <p:spPr>
          <a:xfrm>
            <a:off x="2505584" y="876727"/>
            <a:ext cx="7180832" cy="5089026"/>
          </a:xfrm>
          <a:prstGeom prst="rect">
            <a:avLst/>
          </a:prstGeom>
          <a:noFill/>
          <a:ln>
            <a:noFill/>
          </a:ln>
        </p:spPr>
      </p:pic>
      <p:sp>
        <p:nvSpPr>
          <p:cNvPr id="294" name="Google Shape;294;p13"/>
          <p:cNvSpPr txBox="1">
            <a:spLocks noGrp="1"/>
          </p:cNvSpPr>
          <p:nvPr>
            <p:ph type="title"/>
          </p:nvPr>
        </p:nvSpPr>
        <p:spPr>
          <a:xfrm>
            <a:off x="587569" y="530297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FASTQ</a:t>
            </a:r>
            <a:endParaRPr dirty="0">
              <a:solidFill>
                <a:srgbClr val="F6EECA"/>
              </a:solidFill>
            </a:endParaRPr>
          </a:p>
        </p:txBody>
      </p:sp>
      <p:sp>
        <p:nvSpPr>
          <p:cNvPr id="295" name="Google Shape;295;p13"/>
          <p:cNvSpPr/>
          <p:nvPr/>
        </p:nvSpPr>
        <p:spPr>
          <a:xfrm>
            <a:off x="2679542" y="1625600"/>
            <a:ext cx="6555897" cy="2009140"/>
          </a:xfrm>
          <a:prstGeom prst="rect">
            <a:avLst/>
          </a:prstGeom>
          <a:noFill/>
          <a:ln w="28575" cap="flat" cmpd="sng">
            <a:solidFill>
              <a:srgbClr val="CC32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96" name="Google Shape;296;p13"/>
          <p:cNvSpPr txBox="1"/>
          <p:nvPr/>
        </p:nvSpPr>
        <p:spPr>
          <a:xfrm>
            <a:off x="459487" y="1918773"/>
            <a:ext cx="2121788" cy="107721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nucleotide bases</a:t>
            </a:r>
            <a:endParaRPr dirty="0">
              <a:solidFill>
                <a:srgbClr val="F6EECA"/>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14"/>
          <p:cNvPicPr preferRelativeResize="0"/>
          <p:nvPr/>
        </p:nvPicPr>
        <p:blipFill rotWithShape="1">
          <a:blip r:embed="rId3">
            <a:alphaModFix/>
          </a:blip>
          <a:srcRect/>
          <a:stretch/>
        </p:blipFill>
        <p:spPr>
          <a:xfrm>
            <a:off x="2505584" y="876727"/>
            <a:ext cx="7180832" cy="5089026"/>
          </a:xfrm>
          <a:prstGeom prst="rect">
            <a:avLst/>
          </a:prstGeom>
          <a:noFill/>
          <a:ln>
            <a:noFill/>
          </a:ln>
        </p:spPr>
      </p:pic>
      <p:sp>
        <p:nvSpPr>
          <p:cNvPr id="302" name="Google Shape;302;p14"/>
          <p:cNvSpPr txBox="1">
            <a:spLocks noGrp="1"/>
          </p:cNvSpPr>
          <p:nvPr>
            <p:ph type="title"/>
          </p:nvPr>
        </p:nvSpPr>
        <p:spPr>
          <a:xfrm>
            <a:off x="587569" y="530297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FASTQ</a:t>
            </a:r>
            <a:endParaRPr dirty="0">
              <a:solidFill>
                <a:srgbClr val="F6EECA"/>
              </a:solidFill>
            </a:endParaRPr>
          </a:p>
        </p:txBody>
      </p:sp>
      <p:sp>
        <p:nvSpPr>
          <p:cNvPr id="303" name="Google Shape;303;p14"/>
          <p:cNvSpPr/>
          <p:nvPr/>
        </p:nvSpPr>
        <p:spPr>
          <a:xfrm>
            <a:off x="2690972" y="3774440"/>
            <a:ext cx="6555897" cy="2009140"/>
          </a:xfrm>
          <a:prstGeom prst="rect">
            <a:avLst/>
          </a:prstGeom>
          <a:noFill/>
          <a:ln w="28575" cap="flat" cmpd="sng">
            <a:solidFill>
              <a:srgbClr val="CC32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04" name="Google Shape;304;p14"/>
          <p:cNvSpPr txBox="1"/>
          <p:nvPr/>
        </p:nvSpPr>
        <p:spPr>
          <a:xfrm>
            <a:off x="400050" y="4101581"/>
            <a:ext cx="2290922" cy="107721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quality information</a:t>
            </a:r>
            <a:endParaRPr dirty="0">
              <a:solidFill>
                <a:srgbClr val="F6EECA"/>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15"/>
          <p:cNvPicPr preferRelativeResize="0"/>
          <p:nvPr/>
        </p:nvPicPr>
        <p:blipFill rotWithShape="1">
          <a:blip r:embed="rId3">
            <a:alphaModFix/>
          </a:blip>
          <a:srcRect/>
          <a:stretch/>
        </p:blipFill>
        <p:spPr>
          <a:xfrm>
            <a:off x="2505584" y="876727"/>
            <a:ext cx="7180832" cy="5089026"/>
          </a:xfrm>
          <a:prstGeom prst="rect">
            <a:avLst/>
          </a:prstGeom>
          <a:noFill/>
          <a:ln>
            <a:noFill/>
          </a:ln>
        </p:spPr>
      </p:pic>
      <p:sp>
        <p:nvSpPr>
          <p:cNvPr id="311" name="Google Shape;311;p15"/>
          <p:cNvSpPr txBox="1">
            <a:spLocks noGrp="1"/>
          </p:cNvSpPr>
          <p:nvPr>
            <p:ph type="title"/>
          </p:nvPr>
        </p:nvSpPr>
        <p:spPr>
          <a:xfrm>
            <a:off x="587569" y="530297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FASTQ</a:t>
            </a:r>
            <a:endParaRPr dirty="0">
              <a:solidFill>
                <a:srgbClr val="F6EECA"/>
              </a:solidFill>
            </a:endParaRPr>
          </a:p>
        </p:txBody>
      </p:sp>
      <p:cxnSp>
        <p:nvCxnSpPr>
          <p:cNvPr id="312" name="Google Shape;312;p15"/>
          <p:cNvCxnSpPr/>
          <p:nvPr/>
        </p:nvCxnSpPr>
        <p:spPr>
          <a:xfrm rot="10800000">
            <a:off x="9136266" y="1145815"/>
            <a:ext cx="653020" cy="0"/>
          </a:xfrm>
          <a:prstGeom prst="straightConnector1">
            <a:avLst/>
          </a:prstGeom>
          <a:noFill/>
          <a:ln w="38100" cap="flat" cmpd="sng">
            <a:solidFill>
              <a:srgbClr val="F1605D"/>
            </a:solidFill>
            <a:prstDash val="solid"/>
            <a:miter lim="800000"/>
            <a:headEnd type="none" w="sm" len="sm"/>
            <a:tailEnd type="stealth" w="lg" len="lg"/>
          </a:ln>
        </p:spPr>
      </p:cxnSp>
      <p:cxnSp>
        <p:nvCxnSpPr>
          <p:cNvPr id="313" name="Google Shape;313;p15"/>
          <p:cNvCxnSpPr/>
          <p:nvPr/>
        </p:nvCxnSpPr>
        <p:spPr>
          <a:xfrm rot="10800000">
            <a:off x="9148960" y="2441215"/>
            <a:ext cx="653020" cy="0"/>
          </a:xfrm>
          <a:prstGeom prst="straightConnector1">
            <a:avLst/>
          </a:prstGeom>
          <a:noFill/>
          <a:ln w="38100" cap="flat" cmpd="sng">
            <a:solidFill>
              <a:srgbClr val="F1605D"/>
            </a:solidFill>
            <a:prstDash val="solid"/>
            <a:miter lim="800000"/>
            <a:headEnd type="none" w="sm" len="sm"/>
            <a:tailEnd type="stealth" w="lg" len="lg"/>
          </a:ln>
        </p:spPr>
      </p:cxnSp>
      <p:cxnSp>
        <p:nvCxnSpPr>
          <p:cNvPr id="314" name="Google Shape;314;p15"/>
          <p:cNvCxnSpPr/>
          <p:nvPr/>
        </p:nvCxnSpPr>
        <p:spPr>
          <a:xfrm rot="10800000">
            <a:off x="9148960" y="3637555"/>
            <a:ext cx="653020" cy="0"/>
          </a:xfrm>
          <a:prstGeom prst="straightConnector1">
            <a:avLst/>
          </a:prstGeom>
          <a:noFill/>
          <a:ln w="38100" cap="flat" cmpd="sng">
            <a:solidFill>
              <a:srgbClr val="F1605D"/>
            </a:solidFill>
            <a:prstDash val="solid"/>
            <a:miter lim="800000"/>
            <a:headEnd type="none" w="sm" len="sm"/>
            <a:tailEnd type="stealth" w="lg" len="lg"/>
          </a:ln>
        </p:spPr>
      </p:cxnSp>
      <p:cxnSp>
        <p:nvCxnSpPr>
          <p:cNvPr id="315" name="Google Shape;315;p15"/>
          <p:cNvCxnSpPr/>
          <p:nvPr/>
        </p:nvCxnSpPr>
        <p:spPr>
          <a:xfrm rot="10800000">
            <a:off x="9148960" y="4734835"/>
            <a:ext cx="653020" cy="0"/>
          </a:xfrm>
          <a:prstGeom prst="straightConnector1">
            <a:avLst/>
          </a:prstGeom>
          <a:noFill/>
          <a:ln w="38100" cap="flat" cmpd="sng">
            <a:solidFill>
              <a:srgbClr val="F1605D"/>
            </a:solidFill>
            <a:prstDash val="solid"/>
            <a:miter lim="800000"/>
            <a:headEnd type="none" w="sm" len="sm"/>
            <a:tailEnd type="stealth" w="lg" len="lg"/>
          </a:ln>
        </p:spPr>
      </p:cxnSp>
      <p:sp>
        <p:nvSpPr>
          <p:cNvPr id="316" name="Google Shape;316;p15"/>
          <p:cNvSpPr txBox="1"/>
          <p:nvPr/>
        </p:nvSpPr>
        <p:spPr>
          <a:xfrm>
            <a:off x="9789286" y="805327"/>
            <a:ext cx="204609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a:solidFill>
                  <a:srgbClr val="F6EECA"/>
                </a:solidFill>
                <a:latin typeface="Helvetica Neue Light"/>
                <a:ea typeface="Helvetica Neue Light"/>
                <a:cs typeface="Helvetica Neue Light"/>
                <a:sym typeface="Helvetica Neue Light"/>
              </a:rPr>
              <a:t>header</a:t>
            </a:r>
            <a:endParaRPr>
              <a:solidFill>
                <a:srgbClr val="F6EECA"/>
              </a:solidFill>
            </a:endParaRPr>
          </a:p>
        </p:txBody>
      </p:sp>
      <p:sp>
        <p:nvSpPr>
          <p:cNvPr id="317" name="Google Shape;317;p15"/>
          <p:cNvSpPr txBox="1"/>
          <p:nvPr/>
        </p:nvSpPr>
        <p:spPr>
          <a:xfrm>
            <a:off x="9801980" y="2123165"/>
            <a:ext cx="204609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a:solidFill>
                  <a:srgbClr val="F6EECA"/>
                </a:solidFill>
                <a:latin typeface="Helvetica Neue Light"/>
                <a:ea typeface="Helvetica Neue Light"/>
                <a:cs typeface="Helvetica Neue Light"/>
                <a:sym typeface="Helvetica Neue Light"/>
              </a:rPr>
              <a:t>nt bases</a:t>
            </a:r>
            <a:endParaRPr>
              <a:solidFill>
                <a:srgbClr val="F6EECA"/>
              </a:solidFill>
            </a:endParaRPr>
          </a:p>
        </p:txBody>
      </p:sp>
      <p:sp>
        <p:nvSpPr>
          <p:cNvPr id="318" name="Google Shape;318;p15"/>
          <p:cNvSpPr txBox="1"/>
          <p:nvPr/>
        </p:nvSpPr>
        <p:spPr>
          <a:xfrm>
            <a:off x="9801980" y="3271855"/>
            <a:ext cx="204609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a:solidFill>
                  <a:srgbClr val="F6EECA"/>
                </a:solidFill>
                <a:latin typeface="Helvetica Neue Light"/>
                <a:ea typeface="Helvetica Neue Light"/>
                <a:cs typeface="Helvetica Neue Light"/>
                <a:sym typeface="Helvetica Neue Light"/>
              </a:rPr>
              <a:t>spacer</a:t>
            </a:r>
            <a:endParaRPr>
              <a:solidFill>
                <a:srgbClr val="F6EECA"/>
              </a:solidFill>
            </a:endParaRPr>
          </a:p>
        </p:txBody>
      </p:sp>
      <p:sp>
        <p:nvSpPr>
          <p:cNvPr id="319" name="Google Shape;319;p15"/>
          <p:cNvSpPr txBox="1"/>
          <p:nvPr/>
        </p:nvSpPr>
        <p:spPr>
          <a:xfrm>
            <a:off x="9801980" y="4373356"/>
            <a:ext cx="204609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a:solidFill>
                  <a:srgbClr val="F6EECA"/>
                </a:solidFill>
                <a:latin typeface="Helvetica Neue Light"/>
                <a:ea typeface="Helvetica Neue Light"/>
                <a:cs typeface="Helvetica Neue Light"/>
                <a:sym typeface="Helvetica Neue Light"/>
              </a:rPr>
              <a:t>quality</a:t>
            </a:r>
            <a:endParaRPr>
              <a:solidFill>
                <a:srgbClr val="F6EECA"/>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6"/>
          <p:cNvSpPr txBox="1">
            <a:spLocks noGrp="1"/>
          </p:cNvSpPr>
          <p:nvPr>
            <p:ph type="title"/>
          </p:nvPr>
        </p:nvSpPr>
        <p:spPr>
          <a:xfrm>
            <a:off x="855783" y="37928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Anatomy of a MinION read</a:t>
            </a:r>
            <a:endParaRPr dirty="0">
              <a:solidFill>
                <a:srgbClr val="F6EECA"/>
              </a:solidFill>
            </a:endParaRPr>
          </a:p>
        </p:txBody>
      </p:sp>
      <p:grpSp>
        <p:nvGrpSpPr>
          <p:cNvPr id="326" name="Google Shape;326;p16"/>
          <p:cNvGrpSpPr/>
          <p:nvPr/>
        </p:nvGrpSpPr>
        <p:grpSpPr>
          <a:xfrm>
            <a:off x="1573786" y="1949077"/>
            <a:ext cx="9044428" cy="629212"/>
            <a:chOff x="1207475" y="2042882"/>
            <a:chExt cx="9812216" cy="720000"/>
          </a:xfrm>
        </p:grpSpPr>
        <p:sp>
          <p:nvSpPr>
            <p:cNvPr id="327" name="Google Shape;327;p1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28" name="Google Shape;328;p1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29" name="Google Shape;329;p16"/>
            <p:cNvSpPr/>
            <p:nvPr/>
          </p:nvSpPr>
          <p:spPr>
            <a:xfrm>
              <a:off x="9050216"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30" name="Google Shape;330;p1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31" name="Google Shape;331;p1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32" name="Google Shape;332;p16"/>
            <p:cNvSpPr/>
            <p:nvPr/>
          </p:nvSpPr>
          <p:spPr>
            <a:xfrm>
              <a:off x="2326955"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33" name="Google Shape;333;p1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34" name="Google Shape;334;p1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pic>
        <p:nvPicPr>
          <p:cNvPr id="335" name="Google Shape;335;p16"/>
          <p:cNvPicPr preferRelativeResize="0"/>
          <p:nvPr/>
        </p:nvPicPr>
        <p:blipFill rotWithShape="1">
          <a:blip r:embed="rId3">
            <a:alphaModFix/>
          </a:blip>
          <a:srcRect/>
          <a:stretch/>
        </p:blipFill>
        <p:spPr>
          <a:xfrm>
            <a:off x="3507428" y="3188979"/>
            <a:ext cx="5177145" cy="366902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341" name="Google Shape;341;p17"/>
          <p:cNvGrpSpPr/>
          <p:nvPr/>
        </p:nvGrpSpPr>
        <p:grpSpPr>
          <a:xfrm>
            <a:off x="1573786" y="1949077"/>
            <a:ext cx="9044428" cy="629212"/>
            <a:chOff x="1207475" y="2042882"/>
            <a:chExt cx="9812216" cy="720000"/>
          </a:xfrm>
        </p:grpSpPr>
        <p:sp>
          <p:nvSpPr>
            <p:cNvPr id="342" name="Google Shape;342;p17"/>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43" name="Google Shape;343;p17"/>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44" name="Google Shape;344;p17"/>
            <p:cNvSpPr/>
            <p:nvPr/>
          </p:nvSpPr>
          <p:spPr>
            <a:xfrm>
              <a:off x="9050216"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45" name="Google Shape;345;p17"/>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46" name="Google Shape;346;p17"/>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47" name="Google Shape;347;p17"/>
            <p:cNvSpPr/>
            <p:nvPr/>
          </p:nvSpPr>
          <p:spPr>
            <a:xfrm>
              <a:off x="2326955"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48" name="Google Shape;348;p17"/>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49" name="Google Shape;349;p17"/>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pic>
        <p:nvPicPr>
          <p:cNvPr id="350" name="Google Shape;350;p17"/>
          <p:cNvPicPr preferRelativeResize="0"/>
          <p:nvPr/>
        </p:nvPicPr>
        <p:blipFill rotWithShape="1">
          <a:blip r:embed="rId3">
            <a:alphaModFix/>
          </a:blip>
          <a:srcRect/>
          <a:stretch/>
        </p:blipFill>
        <p:spPr>
          <a:xfrm>
            <a:off x="3507428" y="3188979"/>
            <a:ext cx="5177145" cy="3669021"/>
          </a:xfrm>
          <a:prstGeom prst="rect">
            <a:avLst/>
          </a:prstGeom>
          <a:noFill/>
          <a:ln>
            <a:noFill/>
          </a:ln>
        </p:spPr>
      </p:pic>
      <p:pic>
        <p:nvPicPr>
          <p:cNvPr id="351" name="Google Shape;351;p17"/>
          <p:cNvPicPr preferRelativeResize="0"/>
          <p:nvPr/>
        </p:nvPicPr>
        <p:blipFill rotWithShape="1">
          <a:blip r:embed="rId4">
            <a:alphaModFix/>
          </a:blip>
          <a:srcRect l="12639" t="32616" r="10645" b="30333"/>
          <a:stretch/>
        </p:blipFill>
        <p:spPr>
          <a:xfrm>
            <a:off x="2162770" y="454151"/>
            <a:ext cx="9672856" cy="1015587"/>
          </a:xfrm>
          <a:prstGeom prst="rect">
            <a:avLst/>
          </a:prstGeom>
          <a:noFill/>
          <a:ln>
            <a:noFill/>
          </a:ln>
        </p:spPr>
      </p:pic>
      <p:sp>
        <p:nvSpPr>
          <p:cNvPr id="352" name="Google Shape;352;p17"/>
          <p:cNvSpPr/>
          <p:nvPr/>
        </p:nvSpPr>
        <p:spPr>
          <a:xfrm>
            <a:off x="2002853" y="469890"/>
            <a:ext cx="2480320" cy="581300"/>
          </a:xfrm>
          <a:prstGeom prst="rect">
            <a:avLst/>
          </a:prstGeom>
          <a:noFill/>
          <a:ln w="25400" cap="flat" cmpd="sng">
            <a:solidFill>
              <a:srgbClr val="D3605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3" name="Google Shape;353;p17"/>
          <p:cNvSpPr txBox="1"/>
          <p:nvPr/>
        </p:nvSpPr>
        <p:spPr>
          <a:xfrm>
            <a:off x="7193930" y="13161"/>
            <a:ext cx="418941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Tiled amplicon scheme</a:t>
            </a:r>
            <a:endParaRPr dirty="0">
              <a:solidFill>
                <a:srgbClr val="F6EEC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grpSp>
        <p:nvGrpSpPr>
          <p:cNvPr id="359" name="Google Shape;359;p18"/>
          <p:cNvGrpSpPr/>
          <p:nvPr/>
        </p:nvGrpSpPr>
        <p:grpSpPr>
          <a:xfrm>
            <a:off x="1573786" y="1949077"/>
            <a:ext cx="9044428" cy="629212"/>
            <a:chOff x="1207475" y="2042882"/>
            <a:chExt cx="9812216" cy="720000"/>
          </a:xfrm>
        </p:grpSpPr>
        <p:sp>
          <p:nvSpPr>
            <p:cNvPr id="360" name="Google Shape;360;p18"/>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61" name="Google Shape;361;p18"/>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62" name="Google Shape;362;p18"/>
            <p:cNvSpPr/>
            <p:nvPr/>
          </p:nvSpPr>
          <p:spPr>
            <a:xfrm>
              <a:off x="9050216"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63" name="Google Shape;363;p18"/>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64" name="Google Shape;364;p18"/>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65" name="Google Shape;365;p18"/>
            <p:cNvSpPr/>
            <p:nvPr/>
          </p:nvSpPr>
          <p:spPr>
            <a:xfrm>
              <a:off x="2326955"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66" name="Google Shape;366;p18"/>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67" name="Google Shape;367;p18"/>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pic>
        <p:nvPicPr>
          <p:cNvPr id="368" name="Google Shape;368;p18"/>
          <p:cNvPicPr preferRelativeResize="0"/>
          <p:nvPr/>
        </p:nvPicPr>
        <p:blipFill rotWithShape="1">
          <a:blip r:embed="rId3">
            <a:alphaModFix/>
          </a:blip>
          <a:srcRect/>
          <a:stretch/>
        </p:blipFill>
        <p:spPr>
          <a:xfrm>
            <a:off x="3507428" y="3188979"/>
            <a:ext cx="5177145" cy="3669021"/>
          </a:xfrm>
          <a:prstGeom prst="rect">
            <a:avLst/>
          </a:prstGeom>
          <a:noFill/>
          <a:ln>
            <a:noFill/>
          </a:ln>
        </p:spPr>
      </p:pic>
      <p:pic>
        <p:nvPicPr>
          <p:cNvPr id="369" name="Google Shape;369;p18"/>
          <p:cNvPicPr preferRelativeResize="0"/>
          <p:nvPr/>
        </p:nvPicPr>
        <p:blipFill rotWithShape="1">
          <a:blip r:embed="rId4">
            <a:alphaModFix/>
          </a:blip>
          <a:srcRect l="12639" t="32616" r="10645" b="30333"/>
          <a:stretch/>
        </p:blipFill>
        <p:spPr>
          <a:xfrm>
            <a:off x="2162770" y="454151"/>
            <a:ext cx="9672856" cy="1015587"/>
          </a:xfrm>
          <a:prstGeom prst="rect">
            <a:avLst/>
          </a:prstGeom>
          <a:noFill/>
          <a:ln>
            <a:noFill/>
          </a:ln>
        </p:spPr>
      </p:pic>
      <p:sp>
        <p:nvSpPr>
          <p:cNvPr id="370" name="Google Shape;370;p18"/>
          <p:cNvSpPr/>
          <p:nvPr/>
        </p:nvSpPr>
        <p:spPr>
          <a:xfrm>
            <a:off x="2002853" y="469890"/>
            <a:ext cx="2480320" cy="581300"/>
          </a:xfrm>
          <a:prstGeom prst="rect">
            <a:avLst/>
          </a:prstGeom>
          <a:noFill/>
          <a:ln w="25400" cap="flat" cmpd="sng">
            <a:solidFill>
              <a:srgbClr val="D3605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1" name="Google Shape;371;p18"/>
          <p:cNvSpPr/>
          <p:nvPr/>
        </p:nvSpPr>
        <p:spPr>
          <a:xfrm>
            <a:off x="2024743" y="1045029"/>
            <a:ext cx="6400800" cy="881742"/>
          </a:xfrm>
          <a:custGeom>
            <a:avLst/>
            <a:gdLst/>
            <a:ahLst/>
            <a:cxnLst/>
            <a:rect l="l" t="t" r="r" b="b"/>
            <a:pathLst>
              <a:path w="6400800" h="881742" extrusionOk="0">
                <a:moveTo>
                  <a:pt x="0" y="0"/>
                </a:moveTo>
                <a:lnTo>
                  <a:pt x="1763486" y="865414"/>
                </a:lnTo>
                <a:lnTo>
                  <a:pt x="6400800" y="881742"/>
                </a:lnTo>
                <a:lnTo>
                  <a:pt x="2481943" y="16328"/>
                </a:lnTo>
                <a:lnTo>
                  <a:pt x="0" y="0"/>
                </a:lnTo>
                <a:close/>
              </a:path>
            </a:pathLst>
          </a:custGeom>
          <a:solidFill>
            <a:srgbClr val="D3605D">
              <a:alpha val="509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 name="Google Shape;353;p17">
            <a:extLst>
              <a:ext uri="{FF2B5EF4-FFF2-40B4-BE49-F238E27FC236}">
                <a16:creationId xmlns:a16="http://schemas.microsoft.com/office/drawing/2014/main" id="{A4650119-2460-48B7-B692-E3B28543A461}"/>
              </a:ext>
            </a:extLst>
          </p:cNvPr>
          <p:cNvSpPr txBox="1"/>
          <p:nvPr/>
        </p:nvSpPr>
        <p:spPr>
          <a:xfrm>
            <a:off x="7193930" y="13161"/>
            <a:ext cx="418941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Tiled amplicon scheme</a:t>
            </a:r>
            <a:endParaRPr dirty="0">
              <a:solidFill>
                <a:srgbClr val="F6EEC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9"/>
          <p:cNvSpPr txBox="1">
            <a:spLocks noGrp="1"/>
          </p:cNvSpPr>
          <p:nvPr>
            <p:ph type="title"/>
          </p:nvPr>
        </p:nvSpPr>
        <p:spPr>
          <a:xfrm>
            <a:off x="644768" y="3446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Adaptors</a:t>
            </a:r>
            <a:endParaRPr dirty="0">
              <a:solidFill>
                <a:srgbClr val="F6EECA"/>
              </a:solidFill>
            </a:endParaRPr>
          </a:p>
        </p:txBody>
      </p:sp>
      <p:grpSp>
        <p:nvGrpSpPr>
          <p:cNvPr id="379" name="Google Shape;379;p19"/>
          <p:cNvGrpSpPr/>
          <p:nvPr/>
        </p:nvGrpSpPr>
        <p:grpSpPr>
          <a:xfrm>
            <a:off x="1591369" y="1949077"/>
            <a:ext cx="9044428" cy="629212"/>
            <a:chOff x="1207475" y="2042882"/>
            <a:chExt cx="9812216" cy="720000"/>
          </a:xfrm>
        </p:grpSpPr>
        <p:sp>
          <p:nvSpPr>
            <p:cNvPr id="380" name="Google Shape;380;p19"/>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1" name="Google Shape;381;p19"/>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2" name="Google Shape;382;p19"/>
            <p:cNvSpPr/>
            <p:nvPr/>
          </p:nvSpPr>
          <p:spPr>
            <a:xfrm>
              <a:off x="9050216"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3" name="Google Shape;383;p19"/>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4" name="Google Shape;384;p19"/>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5" name="Google Shape;385;p19"/>
            <p:cNvSpPr/>
            <p:nvPr/>
          </p:nvSpPr>
          <p:spPr>
            <a:xfrm>
              <a:off x="2326955"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6" name="Google Shape;386;p19"/>
            <p:cNvSpPr/>
            <p:nvPr/>
          </p:nvSpPr>
          <p:spPr>
            <a:xfrm>
              <a:off x="1207475" y="2042882"/>
              <a:ext cx="638983" cy="720000"/>
            </a:xfrm>
            <a:prstGeom prst="roundRect">
              <a:avLst>
                <a:gd name="adj" fmla="val 16667"/>
              </a:avLst>
            </a:prstGeom>
            <a:solidFill>
              <a:srgbClr val="24DC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7" name="Google Shape;387;p19"/>
            <p:cNvSpPr/>
            <p:nvPr/>
          </p:nvSpPr>
          <p:spPr>
            <a:xfrm>
              <a:off x="10380708" y="2042882"/>
              <a:ext cx="638983" cy="720000"/>
            </a:xfrm>
            <a:prstGeom prst="roundRect">
              <a:avLst>
                <a:gd name="adj" fmla="val 16667"/>
              </a:avLst>
            </a:prstGeom>
            <a:solidFill>
              <a:srgbClr val="24DC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0"/>
          <p:cNvSpPr txBox="1">
            <a:spLocks noGrp="1"/>
          </p:cNvSpPr>
          <p:nvPr>
            <p:ph type="title"/>
          </p:nvPr>
        </p:nvSpPr>
        <p:spPr>
          <a:xfrm>
            <a:off x="644768" y="3446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Adaptors</a:t>
            </a:r>
            <a:endParaRPr dirty="0">
              <a:solidFill>
                <a:srgbClr val="F6EECA"/>
              </a:solidFill>
            </a:endParaRPr>
          </a:p>
        </p:txBody>
      </p:sp>
      <p:grpSp>
        <p:nvGrpSpPr>
          <p:cNvPr id="394" name="Google Shape;394;p20"/>
          <p:cNvGrpSpPr/>
          <p:nvPr/>
        </p:nvGrpSpPr>
        <p:grpSpPr>
          <a:xfrm>
            <a:off x="1591369" y="1949077"/>
            <a:ext cx="9044428" cy="629212"/>
            <a:chOff x="1207475" y="2042882"/>
            <a:chExt cx="9812216" cy="720000"/>
          </a:xfrm>
        </p:grpSpPr>
        <p:sp>
          <p:nvSpPr>
            <p:cNvPr id="395" name="Google Shape;395;p2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96" name="Google Shape;396;p2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97" name="Google Shape;397;p20"/>
            <p:cNvSpPr/>
            <p:nvPr/>
          </p:nvSpPr>
          <p:spPr>
            <a:xfrm>
              <a:off x="9050216"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98" name="Google Shape;398;p2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99" name="Google Shape;399;p2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00" name="Google Shape;400;p20"/>
            <p:cNvSpPr/>
            <p:nvPr/>
          </p:nvSpPr>
          <p:spPr>
            <a:xfrm>
              <a:off x="2326955"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01" name="Google Shape;401;p20"/>
            <p:cNvSpPr/>
            <p:nvPr/>
          </p:nvSpPr>
          <p:spPr>
            <a:xfrm>
              <a:off x="1207475" y="2042882"/>
              <a:ext cx="638983" cy="720000"/>
            </a:xfrm>
            <a:prstGeom prst="roundRect">
              <a:avLst>
                <a:gd name="adj" fmla="val 16667"/>
              </a:avLst>
            </a:prstGeom>
            <a:solidFill>
              <a:srgbClr val="24DC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02" name="Google Shape;402;p20"/>
            <p:cNvSpPr/>
            <p:nvPr/>
          </p:nvSpPr>
          <p:spPr>
            <a:xfrm>
              <a:off x="10380708" y="2042882"/>
              <a:ext cx="638983" cy="720000"/>
            </a:xfrm>
            <a:prstGeom prst="roundRect">
              <a:avLst>
                <a:gd name="adj" fmla="val 16667"/>
              </a:avLst>
            </a:prstGeom>
            <a:solidFill>
              <a:srgbClr val="24DC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pic>
        <p:nvPicPr>
          <p:cNvPr id="403" name="Google Shape;403;p20"/>
          <p:cNvPicPr preferRelativeResize="0"/>
          <p:nvPr/>
        </p:nvPicPr>
        <p:blipFill rotWithShape="1">
          <a:blip r:embed="rId3">
            <a:alphaModFix/>
          </a:blip>
          <a:srcRect l="3306" t="12639" r="84100" b="39764"/>
          <a:stretch/>
        </p:blipFill>
        <p:spPr>
          <a:xfrm>
            <a:off x="9605354" y="3184847"/>
            <a:ext cx="1555015" cy="31735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 descr="A person standing in a room&#10;&#10;Description generated with very high confidence"/>
          <p:cNvPicPr preferRelativeResize="0"/>
          <p:nvPr/>
        </p:nvPicPr>
        <p:blipFill rotWithShape="1">
          <a:blip r:embed="rId3">
            <a:alphaModFix/>
          </a:blip>
          <a:srcRect/>
          <a:stretch/>
        </p:blipFill>
        <p:spPr>
          <a:xfrm>
            <a:off x="3391933" y="1260732"/>
            <a:ext cx="5532677" cy="420773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1"/>
          <p:cNvSpPr txBox="1">
            <a:spLocks noGrp="1"/>
          </p:cNvSpPr>
          <p:nvPr>
            <p:ph type="title"/>
          </p:nvPr>
        </p:nvSpPr>
        <p:spPr>
          <a:xfrm>
            <a:off x="644768" y="3446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Barcodes</a:t>
            </a:r>
            <a:endParaRPr dirty="0">
              <a:solidFill>
                <a:srgbClr val="F6EECA"/>
              </a:solidFill>
            </a:endParaRPr>
          </a:p>
        </p:txBody>
      </p:sp>
      <p:grpSp>
        <p:nvGrpSpPr>
          <p:cNvPr id="410" name="Google Shape;410;p21"/>
          <p:cNvGrpSpPr/>
          <p:nvPr/>
        </p:nvGrpSpPr>
        <p:grpSpPr>
          <a:xfrm>
            <a:off x="1591369" y="1949077"/>
            <a:ext cx="9044428" cy="629212"/>
            <a:chOff x="1207475" y="2042882"/>
            <a:chExt cx="9812216" cy="720000"/>
          </a:xfrm>
        </p:grpSpPr>
        <p:sp>
          <p:nvSpPr>
            <p:cNvPr id="411" name="Google Shape;411;p21"/>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12" name="Google Shape;412;p21"/>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13" name="Google Shape;413;p21"/>
            <p:cNvSpPr/>
            <p:nvPr/>
          </p:nvSpPr>
          <p:spPr>
            <a:xfrm>
              <a:off x="9050216"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14" name="Google Shape;414;p21"/>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15" name="Google Shape;415;p21"/>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16" name="Google Shape;416;p21"/>
            <p:cNvSpPr/>
            <p:nvPr/>
          </p:nvSpPr>
          <p:spPr>
            <a:xfrm>
              <a:off x="2326955"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17" name="Google Shape;417;p21"/>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18" name="Google Shape;418;p21"/>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2"/>
          <p:cNvSpPr txBox="1">
            <a:spLocks noGrp="1"/>
          </p:cNvSpPr>
          <p:nvPr>
            <p:ph type="title"/>
          </p:nvPr>
        </p:nvSpPr>
        <p:spPr>
          <a:xfrm>
            <a:off x="644768" y="3446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Barcodes</a:t>
            </a:r>
            <a:endParaRPr dirty="0">
              <a:solidFill>
                <a:srgbClr val="F6EECA"/>
              </a:solidFill>
            </a:endParaRPr>
          </a:p>
        </p:txBody>
      </p:sp>
      <p:grpSp>
        <p:nvGrpSpPr>
          <p:cNvPr id="425" name="Google Shape;425;p22"/>
          <p:cNvGrpSpPr/>
          <p:nvPr/>
        </p:nvGrpSpPr>
        <p:grpSpPr>
          <a:xfrm>
            <a:off x="1591369" y="1949077"/>
            <a:ext cx="9044428" cy="629212"/>
            <a:chOff x="1207475" y="2042882"/>
            <a:chExt cx="9812216" cy="720000"/>
          </a:xfrm>
        </p:grpSpPr>
        <p:sp>
          <p:nvSpPr>
            <p:cNvPr id="426" name="Google Shape;426;p22"/>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27" name="Google Shape;427;p22"/>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28" name="Google Shape;428;p22"/>
            <p:cNvSpPr/>
            <p:nvPr/>
          </p:nvSpPr>
          <p:spPr>
            <a:xfrm>
              <a:off x="9050216"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29" name="Google Shape;429;p22"/>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30" name="Google Shape;430;p22"/>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31" name="Google Shape;431;p22"/>
            <p:cNvSpPr/>
            <p:nvPr/>
          </p:nvSpPr>
          <p:spPr>
            <a:xfrm>
              <a:off x="2326955"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32" name="Google Shape;432;p22"/>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33" name="Google Shape;433;p22"/>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pic>
        <p:nvPicPr>
          <p:cNvPr id="434" name="Google Shape;434;p22"/>
          <p:cNvPicPr preferRelativeResize="0"/>
          <p:nvPr/>
        </p:nvPicPr>
        <p:blipFill rotWithShape="1">
          <a:blip r:embed="rId3">
            <a:alphaModFix/>
          </a:blip>
          <a:srcRect l="12639" t="32616" r="10645" b="30333"/>
          <a:stretch/>
        </p:blipFill>
        <p:spPr>
          <a:xfrm>
            <a:off x="6818618" y="4576208"/>
            <a:ext cx="5259081" cy="552169"/>
          </a:xfrm>
          <a:prstGeom prst="rect">
            <a:avLst/>
          </a:prstGeom>
          <a:noFill/>
          <a:ln>
            <a:noFill/>
          </a:ln>
        </p:spPr>
      </p:pic>
      <p:pic>
        <p:nvPicPr>
          <p:cNvPr id="435" name="Google Shape;435;p22"/>
          <p:cNvPicPr preferRelativeResize="0"/>
          <p:nvPr/>
        </p:nvPicPr>
        <p:blipFill rotWithShape="1">
          <a:blip r:embed="rId4">
            <a:alphaModFix/>
          </a:blip>
          <a:srcRect l="12639" t="32616" r="10645" b="30333"/>
          <a:stretch/>
        </p:blipFill>
        <p:spPr>
          <a:xfrm>
            <a:off x="5554344" y="5280809"/>
            <a:ext cx="5259081" cy="552169"/>
          </a:xfrm>
          <a:prstGeom prst="rect">
            <a:avLst/>
          </a:prstGeom>
          <a:noFill/>
          <a:ln>
            <a:noFill/>
          </a:ln>
        </p:spPr>
      </p:pic>
      <p:pic>
        <p:nvPicPr>
          <p:cNvPr id="436" name="Google Shape;436;p22"/>
          <p:cNvPicPr preferRelativeResize="0"/>
          <p:nvPr/>
        </p:nvPicPr>
        <p:blipFill rotWithShape="1">
          <a:blip r:embed="rId5">
            <a:alphaModFix/>
          </a:blip>
          <a:srcRect l="12639" t="32616" r="10645" b="30333"/>
          <a:stretch/>
        </p:blipFill>
        <p:spPr>
          <a:xfrm>
            <a:off x="6095999" y="3802814"/>
            <a:ext cx="5259081" cy="552169"/>
          </a:xfrm>
          <a:prstGeom prst="rect">
            <a:avLst/>
          </a:prstGeom>
          <a:noFill/>
          <a:ln>
            <a:noFill/>
          </a:ln>
        </p:spPr>
      </p:pic>
      <p:sp>
        <p:nvSpPr>
          <p:cNvPr id="437" name="Google Shape;437;p22"/>
          <p:cNvSpPr txBox="1"/>
          <p:nvPr/>
        </p:nvSpPr>
        <p:spPr>
          <a:xfrm>
            <a:off x="4583762" y="3691745"/>
            <a:ext cx="149841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Sample 1</a:t>
            </a:r>
            <a:endParaRPr>
              <a:solidFill>
                <a:srgbClr val="F6EECA"/>
              </a:solidFill>
            </a:endParaRPr>
          </a:p>
        </p:txBody>
      </p:sp>
      <p:sp>
        <p:nvSpPr>
          <p:cNvPr id="438" name="Google Shape;438;p22"/>
          <p:cNvSpPr txBox="1"/>
          <p:nvPr/>
        </p:nvSpPr>
        <p:spPr>
          <a:xfrm>
            <a:off x="5373383" y="4480927"/>
            <a:ext cx="149841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Sample 2</a:t>
            </a:r>
            <a:endParaRPr>
              <a:solidFill>
                <a:srgbClr val="F6EECA"/>
              </a:solidFill>
            </a:endParaRPr>
          </a:p>
        </p:txBody>
      </p:sp>
      <p:sp>
        <p:nvSpPr>
          <p:cNvPr id="439" name="Google Shape;439;p22"/>
          <p:cNvSpPr txBox="1"/>
          <p:nvPr/>
        </p:nvSpPr>
        <p:spPr>
          <a:xfrm>
            <a:off x="4055925" y="5201316"/>
            <a:ext cx="149841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Sample 3</a:t>
            </a:r>
            <a:endParaRPr>
              <a:solidFill>
                <a:srgbClr val="F6EECA"/>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23"/>
          <p:cNvPicPr preferRelativeResize="0"/>
          <p:nvPr/>
        </p:nvPicPr>
        <p:blipFill rotWithShape="1">
          <a:blip r:embed="rId3">
            <a:alphaModFix/>
          </a:blip>
          <a:srcRect/>
          <a:stretch/>
        </p:blipFill>
        <p:spPr>
          <a:xfrm>
            <a:off x="648795" y="1474426"/>
            <a:ext cx="2442943" cy="1433534"/>
          </a:xfrm>
          <a:prstGeom prst="rect">
            <a:avLst/>
          </a:prstGeom>
          <a:noFill/>
          <a:ln>
            <a:noFill/>
          </a:ln>
        </p:spPr>
      </p:pic>
      <p:sp>
        <p:nvSpPr>
          <p:cNvPr id="446" name="Google Shape;446;p23"/>
          <p:cNvSpPr/>
          <p:nvPr/>
        </p:nvSpPr>
        <p:spPr>
          <a:xfrm>
            <a:off x="1730321" y="1416514"/>
            <a:ext cx="2072640" cy="716335"/>
          </a:xfrm>
          <a:custGeom>
            <a:avLst/>
            <a:gdLst/>
            <a:ahLst/>
            <a:cxnLst/>
            <a:rect l="l" t="t" r="r" b="b"/>
            <a:pathLst>
              <a:path w="2072640" h="716335" extrusionOk="0">
                <a:moveTo>
                  <a:pt x="0" y="716335"/>
                </a:moveTo>
                <a:cubicBezTo>
                  <a:pt x="459740" y="360735"/>
                  <a:pt x="919480" y="5135"/>
                  <a:pt x="1264920" y="55"/>
                </a:cubicBezTo>
                <a:cubicBezTo>
                  <a:pt x="1610360" y="-5025"/>
                  <a:pt x="1841500" y="340415"/>
                  <a:pt x="2072640" y="685855"/>
                </a:cubicBezTo>
              </a:path>
            </a:pathLst>
          </a:custGeom>
          <a:noFill/>
          <a:ln w="50800" cap="flat" cmpd="sng">
            <a:solidFill>
              <a:srgbClr val="7C7C7C"/>
            </a:solidFill>
            <a:prstDash val="solid"/>
            <a:miter lim="4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u="none" strike="noStrike" cap="none">
              <a:solidFill>
                <a:srgbClr val="000000"/>
              </a:solidFill>
              <a:latin typeface="Helvetica Neue Light"/>
              <a:ea typeface="Helvetica Neue Light"/>
              <a:cs typeface="Helvetica Neue Light"/>
              <a:sym typeface="Helvetica Neue Light"/>
            </a:endParaRPr>
          </a:p>
        </p:txBody>
      </p:sp>
      <p:grpSp>
        <p:nvGrpSpPr>
          <p:cNvPr id="447" name="Google Shape;447;p23"/>
          <p:cNvGrpSpPr/>
          <p:nvPr/>
        </p:nvGrpSpPr>
        <p:grpSpPr>
          <a:xfrm>
            <a:off x="4035339" y="2667674"/>
            <a:ext cx="6907859" cy="480573"/>
            <a:chOff x="1207475" y="2042882"/>
            <a:chExt cx="9812216" cy="720000"/>
          </a:xfrm>
        </p:grpSpPr>
        <p:sp>
          <p:nvSpPr>
            <p:cNvPr id="448" name="Google Shape;448;p23"/>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9" name="Google Shape;449;p23"/>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0" name="Google Shape;450;p23"/>
            <p:cNvSpPr/>
            <p:nvPr/>
          </p:nvSpPr>
          <p:spPr>
            <a:xfrm>
              <a:off x="9050216" y="2042882"/>
              <a:ext cx="851557" cy="720000"/>
            </a:xfrm>
            <a:prstGeom prst="roundRect">
              <a:avLst>
                <a:gd name="adj" fmla="val 16667"/>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1" name="Google Shape;451;p23"/>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2" name="Google Shape;452;p23"/>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3" name="Google Shape;453;p23"/>
            <p:cNvSpPr/>
            <p:nvPr/>
          </p:nvSpPr>
          <p:spPr>
            <a:xfrm>
              <a:off x="2326955" y="2042882"/>
              <a:ext cx="851557" cy="720000"/>
            </a:xfrm>
            <a:prstGeom prst="roundRect">
              <a:avLst>
                <a:gd name="adj" fmla="val 16667"/>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4" name="Google Shape;454;p23"/>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5" name="Google Shape;455;p23"/>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456" name="Google Shape;456;p23"/>
          <p:cNvGrpSpPr/>
          <p:nvPr/>
        </p:nvGrpSpPr>
        <p:grpSpPr>
          <a:xfrm>
            <a:off x="4035338" y="3527367"/>
            <a:ext cx="6907859" cy="480573"/>
            <a:chOff x="1207475" y="2042882"/>
            <a:chExt cx="9812216" cy="720000"/>
          </a:xfrm>
        </p:grpSpPr>
        <p:sp>
          <p:nvSpPr>
            <p:cNvPr id="457" name="Google Shape;457;p23"/>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8" name="Google Shape;458;p23"/>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9" name="Google Shape;459;p23"/>
            <p:cNvSpPr/>
            <p:nvPr/>
          </p:nvSpPr>
          <p:spPr>
            <a:xfrm>
              <a:off x="9050216" y="2042882"/>
              <a:ext cx="851557" cy="720000"/>
            </a:xfrm>
            <a:prstGeom prst="roundRect">
              <a:avLst>
                <a:gd name="adj" fmla="val 16667"/>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0" name="Google Shape;460;p23"/>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1" name="Google Shape;461;p23"/>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2" name="Google Shape;462;p23"/>
            <p:cNvSpPr/>
            <p:nvPr/>
          </p:nvSpPr>
          <p:spPr>
            <a:xfrm>
              <a:off x="2326955" y="2042882"/>
              <a:ext cx="851557" cy="720000"/>
            </a:xfrm>
            <a:prstGeom prst="roundRect">
              <a:avLst>
                <a:gd name="adj" fmla="val 16667"/>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3" name="Google Shape;463;p23"/>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4" name="Google Shape;464;p23"/>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465" name="Google Shape;465;p23"/>
          <p:cNvGrpSpPr/>
          <p:nvPr/>
        </p:nvGrpSpPr>
        <p:grpSpPr>
          <a:xfrm>
            <a:off x="4035337" y="4387060"/>
            <a:ext cx="6907859" cy="480573"/>
            <a:chOff x="1207475" y="2042882"/>
            <a:chExt cx="9812216" cy="720000"/>
          </a:xfrm>
        </p:grpSpPr>
        <p:sp>
          <p:nvSpPr>
            <p:cNvPr id="466" name="Google Shape;466;p23"/>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7" name="Google Shape;467;p23"/>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8" name="Google Shape;468;p23"/>
            <p:cNvSpPr/>
            <p:nvPr/>
          </p:nvSpPr>
          <p:spPr>
            <a:xfrm>
              <a:off x="9050216" y="2042882"/>
              <a:ext cx="851557" cy="720000"/>
            </a:xfrm>
            <a:prstGeom prst="roundRect">
              <a:avLst>
                <a:gd name="adj" fmla="val 16667"/>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9" name="Google Shape;469;p23"/>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70" name="Google Shape;470;p23"/>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71" name="Google Shape;471;p23"/>
            <p:cNvSpPr/>
            <p:nvPr/>
          </p:nvSpPr>
          <p:spPr>
            <a:xfrm>
              <a:off x="2326955" y="2042882"/>
              <a:ext cx="851557" cy="720000"/>
            </a:xfrm>
            <a:prstGeom prst="roundRect">
              <a:avLst>
                <a:gd name="adj" fmla="val 16667"/>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72" name="Google Shape;472;p23"/>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73" name="Google Shape;473;p23"/>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474" name="Google Shape;474;p23"/>
          <p:cNvGrpSpPr/>
          <p:nvPr/>
        </p:nvGrpSpPr>
        <p:grpSpPr>
          <a:xfrm>
            <a:off x="4035336" y="5246753"/>
            <a:ext cx="6907859" cy="480573"/>
            <a:chOff x="1207475" y="2042882"/>
            <a:chExt cx="9812216" cy="720000"/>
          </a:xfrm>
        </p:grpSpPr>
        <p:sp>
          <p:nvSpPr>
            <p:cNvPr id="475" name="Google Shape;475;p23"/>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76" name="Google Shape;476;p23"/>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77" name="Google Shape;477;p23"/>
            <p:cNvSpPr/>
            <p:nvPr/>
          </p:nvSpPr>
          <p:spPr>
            <a:xfrm>
              <a:off x="9050216"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78" name="Google Shape;478;p23"/>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79" name="Google Shape;479;p23"/>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0" name="Google Shape;480;p23"/>
            <p:cNvSpPr/>
            <p:nvPr/>
          </p:nvSpPr>
          <p:spPr>
            <a:xfrm>
              <a:off x="2326955" y="2042882"/>
              <a:ext cx="851557" cy="720000"/>
            </a:xfrm>
            <a:prstGeom prst="roundRect">
              <a:avLst>
                <a:gd name="adj" fmla="val 16667"/>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1" name="Google Shape;481;p23"/>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2" name="Google Shape;482;p23"/>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483" name="Google Shape;483;p23"/>
          <p:cNvGrpSpPr/>
          <p:nvPr/>
        </p:nvGrpSpPr>
        <p:grpSpPr>
          <a:xfrm>
            <a:off x="4035336" y="1807981"/>
            <a:ext cx="6907859" cy="480573"/>
            <a:chOff x="1207475" y="2042882"/>
            <a:chExt cx="9812216" cy="720000"/>
          </a:xfrm>
        </p:grpSpPr>
        <p:sp>
          <p:nvSpPr>
            <p:cNvPr id="484" name="Google Shape;484;p23"/>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5" name="Google Shape;485;p23"/>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6" name="Google Shape;486;p23"/>
            <p:cNvSpPr/>
            <p:nvPr/>
          </p:nvSpPr>
          <p:spPr>
            <a:xfrm>
              <a:off x="9050216" y="2042882"/>
              <a:ext cx="851557" cy="720000"/>
            </a:xfrm>
            <a:prstGeom prst="roundRect">
              <a:avLst>
                <a:gd name="adj" fmla="val 16667"/>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7" name="Google Shape;487;p23"/>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8" name="Google Shape;488;p23"/>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9" name="Google Shape;489;p23"/>
            <p:cNvSpPr/>
            <p:nvPr/>
          </p:nvSpPr>
          <p:spPr>
            <a:xfrm>
              <a:off x="2326955" y="2042882"/>
              <a:ext cx="851557" cy="720000"/>
            </a:xfrm>
            <a:prstGeom prst="roundRect">
              <a:avLst>
                <a:gd name="adj" fmla="val 16667"/>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0" name="Google Shape;490;p23"/>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1" name="Google Shape;491;p23"/>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9" name="Google Shape;499;p24"/>
          <p:cNvSpPr/>
          <p:nvPr/>
        </p:nvSpPr>
        <p:spPr>
          <a:xfrm>
            <a:off x="1730321" y="1416514"/>
            <a:ext cx="2072640" cy="716335"/>
          </a:xfrm>
          <a:custGeom>
            <a:avLst/>
            <a:gdLst/>
            <a:ahLst/>
            <a:cxnLst/>
            <a:rect l="l" t="t" r="r" b="b"/>
            <a:pathLst>
              <a:path w="2072640" h="716335" extrusionOk="0">
                <a:moveTo>
                  <a:pt x="0" y="716335"/>
                </a:moveTo>
                <a:cubicBezTo>
                  <a:pt x="459740" y="360735"/>
                  <a:pt x="919480" y="5135"/>
                  <a:pt x="1264920" y="55"/>
                </a:cubicBezTo>
                <a:cubicBezTo>
                  <a:pt x="1610360" y="-5025"/>
                  <a:pt x="1841500" y="340415"/>
                  <a:pt x="2072640" y="685855"/>
                </a:cubicBezTo>
              </a:path>
            </a:pathLst>
          </a:custGeom>
          <a:noFill/>
          <a:ln w="50800" cap="flat" cmpd="sng">
            <a:solidFill>
              <a:srgbClr val="7C7C7C"/>
            </a:solidFill>
            <a:prstDash val="solid"/>
            <a:miter lim="4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u="none" strike="noStrike" cap="none">
              <a:solidFill>
                <a:srgbClr val="000000"/>
              </a:solidFill>
              <a:latin typeface="Helvetica Neue Light"/>
              <a:ea typeface="Helvetica Neue Light"/>
              <a:cs typeface="Helvetica Neue Light"/>
              <a:sym typeface="Helvetica Neue Light"/>
            </a:endParaRPr>
          </a:p>
        </p:txBody>
      </p:sp>
      <p:grpSp>
        <p:nvGrpSpPr>
          <p:cNvPr id="500" name="Google Shape;500;p24"/>
          <p:cNvGrpSpPr/>
          <p:nvPr/>
        </p:nvGrpSpPr>
        <p:grpSpPr>
          <a:xfrm>
            <a:off x="4035339" y="2667674"/>
            <a:ext cx="6907859" cy="480573"/>
            <a:chOff x="1207475" y="2042882"/>
            <a:chExt cx="9812216" cy="720000"/>
          </a:xfrm>
        </p:grpSpPr>
        <p:sp>
          <p:nvSpPr>
            <p:cNvPr id="501" name="Google Shape;501;p24"/>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2" name="Google Shape;502;p24"/>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3" name="Google Shape;503;p24"/>
            <p:cNvSpPr/>
            <p:nvPr/>
          </p:nvSpPr>
          <p:spPr>
            <a:xfrm>
              <a:off x="9050216"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4" name="Google Shape;504;p24"/>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5" name="Google Shape;505;p24"/>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6" name="Google Shape;506;p24"/>
            <p:cNvSpPr/>
            <p:nvPr/>
          </p:nvSpPr>
          <p:spPr>
            <a:xfrm>
              <a:off x="2326955"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7" name="Google Shape;507;p24"/>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8" name="Google Shape;508;p24"/>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509" name="Google Shape;509;p24"/>
          <p:cNvGrpSpPr/>
          <p:nvPr/>
        </p:nvGrpSpPr>
        <p:grpSpPr>
          <a:xfrm>
            <a:off x="4035338" y="3527367"/>
            <a:ext cx="6907859" cy="480573"/>
            <a:chOff x="1207475" y="2042882"/>
            <a:chExt cx="9812216" cy="720000"/>
          </a:xfrm>
        </p:grpSpPr>
        <p:sp>
          <p:nvSpPr>
            <p:cNvPr id="510" name="Google Shape;510;p24"/>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1" name="Google Shape;511;p24"/>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2" name="Google Shape;512;p24"/>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3" name="Google Shape;513;p24"/>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4" name="Google Shape;514;p24"/>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5" name="Google Shape;515;p24"/>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6" name="Google Shape;516;p24"/>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7" name="Google Shape;517;p24"/>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518" name="Google Shape;518;p24"/>
          <p:cNvGrpSpPr/>
          <p:nvPr/>
        </p:nvGrpSpPr>
        <p:grpSpPr>
          <a:xfrm>
            <a:off x="4035337" y="4387060"/>
            <a:ext cx="6907859" cy="480573"/>
            <a:chOff x="1207475" y="2042882"/>
            <a:chExt cx="9812216" cy="720000"/>
          </a:xfrm>
        </p:grpSpPr>
        <p:sp>
          <p:nvSpPr>
            <p:cNvPr id="519" name="Google Shape;519;p24"/>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20" name="Google Shape;520;p24"/>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21" name="Google Shape;521;p24"/>
            <p:cNvSpPr/>
            <p:nvPr/>
          </p:nvSpPr>
          <p:spPr>
            <a:xfrm>
              <a:off x="9050216"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22" name="Google Shape;522;p24"/>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23" name="Google Shape;523;p24"/>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24" name="Google Shape;524;p24"/>
            <p:cNvSpPr/>
            <p:nvPr/>
          </p:nvSpPr>
          <p:spPr>
            <a:xfrm>
              <a:off x="2326955"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25" name="Google Shape;525;p24"/>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26" name="Google Shape;526;p24"/>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527" name="Google Shape;527;p24"/>
          <p:cNvGrpSpPr/>
          <p:nvPr/>
        </p:nvGrpSpPr>
        <p:grpSpPr>
          <a:xfrm>
            <a:off x="4035336" y="5246753"/>
            <a:ext cx="6907859" cy="480573"/>
            <a:chOff x="1207475" y="2042882"/>
            <a:chExt cx="9812216" cy="720000"/>
          </a:xfrm>
        </p:grpSpPr>
        <p:sp>
          <p:nvSpPr>
            <p:cNvPr id="528" name="Google Shape;528;p24"/>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29" name="Google Shape;529;p24"/>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0" name="Google Shape;530;p24"/>
            <p:cNvSpPr/>
            <p:nvPr/>
          </p:nvSpPr>
          <p:spPr>
            <a:xfrm>
              <a:off x="9050216"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1" name="Google Shape;531;p24"/>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2" name="Google Shape;532;p24"/>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3" name="Google Shape;533;p24"/>
            <p:cNvSpPr/>
            <p:nvPr/>
          </p:nvSpPr>
          <p:spPr>
            <a:xfrm>
              <a:off x="2326955"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4" name="Google Shape;534;p24"/>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5" name="Google Shape;535;p24"/>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536" name="Google Shape;536;p24"/>
          <p:cNvGrpSpPr/>
          <p:nvPr/>
        </p:nvGrpSpPr>
        <p:grpSpPr>
          <a:xfrm>
            <a:off x="4035336" y="1807981"/>
            <a:ext cx="6907859" cy="480573"/>
            <a:chOff x="1207475" y="2042882"/>
            <a:chExt cx="9812216" cy="720000"/>
          </a:xfrm>
        </p:grpSpPr>
        <p:sp>
          <p:nvSpPr>
            <p:cNvPr id="537" name="Google Shape;537;p24"/>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8" name="Google Shape;538;p24"/>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9" name="Google Shape;539;p24"/>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0" name="Google Shape;540;p24"/>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1" name="Google Shape;541;p24"/>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2" name="Google Shape;542;p24"/>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3" name="Google Shape;543;p24"/>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4" name="Google Shape;544;p24"/>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45" name="Google Shape;545;p24"/>
          <p:cNvSpPr txBox="1"/>
          <p:nvPr/>
        </p:nvSpPr>
        <p:spPr>
          <a:xfrm>
            <a:off x="587569" y="5302972"/>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Helvetica Neue Light"/>
              <a:buNone/>
            </a:pPr>
            <a:r>
              <a:rPr lang="en-IE" sz="4400" dirty="0">
                <a:solidFill>
                  <a:srgbClr val="F6EECA"/>
                </a:solidFill>
                <a:latin typeface="Helvetica Neue Light"/>
                <a:ea typeface="Helvetica Neue Light"/>
                <a:cs typeface="Helvetica Neue Light"/>
                <a:sym typeface="Helvetica Neue Light"/>
              </a:rPr>
              <a:t>2. Demultiplexing</a:t>
            </a:r>
            <a:endParaRPr dirty="0">
              <a:solidFill>
                <a:srgbClr val="F6EECA"/>
              </a:solidFill>
            </a:endParaRPr>
          </a:p>
        </p:txBody>
      </p:sp>
      <p:pic>
        <p:nvPicPr>
          <p:cNvPr id="50" name="Google Shape;445;p23">
            <a:extLst>
              <a:ext uri="{FF2B5EF4-FFF2-40B4-BE49-F238E27FC236}">
                <a16:creationId xmlns:a16="http://schemas.microsoft.com/office/drawing/2014/main" id="{AC010534-532C-4747-9CA3-26FEB4A152B3}"/>
              </a:ext>
            </a:extLst>
          </p:cNvPr>
          <p:cNvPicPr preferRelativeResize="0"/>
          <p:nvPr/>
        </p:nvPicPr>
        <p:blipFill rotWithShape="1">
          <a:blip r:embed="rId3">
            <a:alphaModFix/>
          </a:blip>
          <a:srcRect/>
          <a:stretch/>
        </p:blipFill>
        <p:spPr>
          <a:xfrm>
            <a:off x="648795" y="1474426"/>
            <a:ext cx="2442943" cy="143353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cxnSp>
        <p:nvCxnSpPr>
          <p:cNvPr id="550" name="Google Shape;550;p25"/>
          <p:cNvCxnSpPr/>
          <p:nvPr/>
        </p:nvCxnSpPr>
        <p:spPr>
          <a:xfrm>
            <a:off x="4576187" y="3174882"/>
            <a:ext cx="1519813" cy="0"/>
          </a:xfrm>
          <a:prstGeom prst="straightConnector1">
            <a:avLst/>
          </a:prstGeom>
          <a:noFill/>
          <a:ln w="50800" cap="flat" cmpd="sng">
            <a:solidFill>
              <a:srgbClr val="F1605D"/>
            </a:solidFill>
            <a:prstDash val="solid"/>
            <a:miter lim="400000"/>
            <a:headEnd type="none" w="sm" len="sm"/>
            <a:tailEnd type="stealth" w="lg" len="lg"/>
          </a:ln>
          <a:effectLst>
            <a:outerShdw blurRad="50800" dist="38100" dir="2700000" algn="tl" rotWithShape="0">
              <a:srgbClr val="000000">
                <a:alpha val="40000"/>
              </a:srgbClr>
            </a:outerShdw>
          </a:effectLst>
        </p:spPr>
      </p:cxnSp>
      <p:sp>
        <p:nvSpPr>
          <p:cNvPr id="551" name="Google Shape;551;p25"/>
          <p:cNvSpPr/>
          <p:nvPr/>
        </p:nvSpPr>
        <p:spPr>
          <a:xfrm>
            <a:off x="4767650" y="286424"/>
            <a:ext cx="1720173" cy="629960"/>
          </a:xfrm>
          <a:prstGeom prst="roundRect">
            <a:avLst>
              <a:gd name="adj" fmla="val 16667"/>
            </a:avLst>
          </a:prstGeom>
          <a:solidFill>
            <a:srgbClr val="757070"/>
          </a:solidFill>
          <a:ln w="19050" cap="flat" cmpd="sng">
            <a:solidFill>
              <a:srgbClr val="3A3838"/>
            </a:solidFill>
            <a:prstDash val="solid"/>
            <a:miter lim="400000"/>
            <a:headEnd type="none" w="sm" len="sm"/>
            <a:tailEnd type="none" w="sm" len="sm"/>
          </a:ln>
          <a:effectLst>
            <a:outerShdw blurRad="50800" dist="38100" dir="2700000" algn="tl" rotWithShape="0">
              <a:srgbClr val="000000">
                <a:alpha val="40000"/>
              </a:srgbClr>
            </a:outerShdw>
          </a:effectLst>
        </p:spPr>
        <p:txBody>
          <a:bodyPr spcFirstLastPara="1" wrap="square" lIns="38100" tIns="38100" rIns="38100" bIns="38100" anchor="ctr" anchorCtr="0">
            <a:spAutoFit/>
          </a:bodyPr>
          <a:lstStyle/>
          <a:p>
            <a:pPr marL="0" marR="0" lvl="0" indent="0" algn="ctr" rtl="0">
              <a:lnSpc>
                <a:spcPct val="100000"/>
              </a:lnSpc>
              <a:spcBef>
                <a:spcPts val="0"/>
              </a:spcBef>
              <a:spcAft>
                <a:spcPts val="0"/>
              </a:spcAft>
              <a:buClr>
                <a:srgbClr val="FFFFFF"/>
              </a:buClr>
              <a:buSzPts val="3200"/>
              <a:buFont typeface="Helvetica Neue Light"/>
              <a:buNone/>
            </a:pPr>
            <a:r>
              <a:rPr lang="en-IE" sz="3200" u="none" strike="noStrike" cap="none">
                <a:solidFill>
                  <a:srgbClr val="FFFFFF"/>
                </a:solidFill>
                <a:latin typeface="Helvetica Neue Light"/>
                <a:ea typeface="Helvetica Neue Light"/>
                <a:cs typeface="Helvetica Neue Light"/>
                <a:sym typeface="Helvetica Neue Light"/>
              </a:rPr>
              <a:t>guppy</a:t>
            </a:r>
            <a:endParaRPr/>
          </a:p>
        </p:txBody>
      </p:sp>
      <p:sp>
        <p:nvSpPr>
          <p:cNvPr id="552" name="Google Shape;552;p25"/>
          <p:cNvSpPr txBox="1"/>
          <p:nvPr/>
        </p:nvSpPr>
        <p:spPr>
          <a:xfrm>
            <a:off x="587569" y="5302972"/>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Helvetica Neue Light"/>
              <a:buNone/>
            </a:pPr>
            <a:r>
              <a:rPr lang="en-IE" sz="4400" dirty="0">
                <a:solidFill>
                  <a:srgbClr val="F6EECA"/>
                </a:solidFill>
                <a:latin typeface="Helvetica Neue Light"/>
                <a:ea typeface="Helvetica Neue Light"/>
                <a:cs typeface="Helvetica Neue Light"/>
                <a:sym typeface="Helvetica Neue Light"/>
              </a:rPr>
              <a:t>2. Demultiplexing</a:t>
            </a:r>
            <a:endParaRPr dirty="0">
              <a:solidFill>
                <a:srgbClr val="F6EECA"/>
              </a:solidFill>
            </a:endParaRPr>
          </a:p>
        </p:txBody>
      </p:sp>
      <p:grpSp>
        <p:nvGrpSpPr>
          <p:cNvPr id="553" name="Google Shape;553;p25"/>
          <p:cNvGrpSpPr/>
          <p:nvPr/>
        </p:nvGrpSpPr>
        <p:grpSpPr>
          <a:xfrm rot="10800000" flipH="1">
            <a:off x="267528" y="2633129"/>
            <a:ext cx="3683989" cy="256292"/>
            <a:chOff x="1207475" y="2042882"/>
            <a:chExt cx="9812216" cy="720000"/>
          </a:xfrm>
        </p:grpSpPr>
        <p:sp>
          <p:nvSpPr>
            <p:cNvPr id="554" name="Google Shape;554;p2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5" name="Google Shape;555;p2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6" name="Google Shape;556;p25"/>
            <p:cNvSpPr/>
            <p:nvPr/>
          </p:nvSpPr>
          <p:spPr>
            <a:xfrm>
              <a:off x="9050216"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7" name="Google Shape;557;p2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8" name="Google Shape;558;p2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9" name="Google Shape;559;p25"/>
            <p:cNvSpPr/>
            <p:nvPr/>
          </p:nvSpPr>
          <p:spPr>
            <a:xfrm>
              <a:off x="2326955"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0" name="Google Shape;560;p2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1" name="Google Shape;561;p2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562" name="Google Shape;562;p25"/>
          <p:cNvGrpSpPr/>
          <p:nvPr/>
        </p:nvGrpSpPr>
        <p:grpSpPr>
          <a:xfrm rot="10800000" flipH="1">
            <a:off x="267527" y="3307882"/>
            <a:ext cx="3683989" cy="256292"/>
            <a:chOff x="1207475" y="2042882"/>
            <a:chExt cx="9812216" cy="720000"/>
          </a:xfrm>
        </p:grpSpPr>
        <p:sp>
          <p:nvSpPr>
            <p:cNvPr id="563" name="Google Shape;563;p2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4" name="Google Shape;564;p2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5" name="Google Shape;565;p25"/>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6" name="Google Shape;566;p2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7" name="Google Shape;567;p2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8" name="Google Shape;568;p25"/>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9" name="Google Shape;569;p2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70" name="Google Shape;570;p2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571" name="Google Shape;571;p25"/>
          <p:cNvGrpSpPr/>
          <p:nvPr/>
        </p:nvGrpSpPr>
        <p:grpSpPr>
          <a:xfrm rot="10800000" flipH="1">
            <a:off x="267526" y="3982635"/>
            <a:ext cx="3683989" cy="256292"/>
            <a:chOff x="1207475" y="2042882"/>
            <a:chExt cx="9812216" cy="720000"/>
          </a:xfrm>
        </p:grpSpPr>
        <p:sp>
          <p:nvSpPr>
            <p:cNvPr id="572" name="Google Shape;572;p2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73" name="Google Shape;573;p2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74" name="Google Shape;574;p25"/>
            <p:cNvSpPr/>
            <p:nvPr/>
          </p:nvSpPr>
          <p:spPr>
            <a:xfrm>
              <a:off x="9050216"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75" name="Google Shape;575;p2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76" name="Google Shape;576;p2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77" name="Google Shape;577;p25"/>
            <p:cNvSpPr/>
            <p:nvPr/>
          </p:nvSpPr>
          <p:spPr>
            <a:xfrm>
              <a:off x="2326955"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78" name="Google Shape;578;p2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79" name="Google Shape;579;p2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580" name="Google Shape;580;p25"/>
          <p:cNvGrpSpPr/>
          <p:nvPr/>
        </p:nvGrpSpPr>
        <p:grpSpPr>
          <a:xfrm rot="10800000" flipH="1">
            <a:off x="267525" y="4657389"/>
            <a:ext cx="3683989" cy="256292"/>
            <a:chOff x="1207475" y="2042882"/>
            <a:chExt cx="9812216" cy="720000"/>
          </a:xfrm>
        </p:grpSpPr>
        <p:sp>
          <p:nvSpPr>
            <p:cNvPr id="581" name="Google Shape;581;p2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2" name="Google Shape;582;p2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3" name="Google Shape;583;p25"/>
            <p:cNvSpPr/>
            <p:nvPr/>
          </p:nvSpPr>
          <p:spPr>
            <a:xfrm>
              <a:off x="9050216"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4" name="Google Shape;584;p2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5" name="Google Shape;585;p2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6" name="Google Shape;586;p25"/>
            <p:cNvSpPr/>
            <p:nvPr/>
          </p:nvSpPr>
          <p:spPr>
            <a:xfrm>
              <a:off x="2326955"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7" name="Google Shape;587;p2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8" name="Google Shape;588;p2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589" name="Google Shape;589;p25"/>
          <p:cNvGrpSpPr/>
          <p:nvPr/>
        </p:nvGrpSpPr>
        <p:grpSpPr>
          <a:xfrm rot="10800000" flipH="1">
            <a:off x="267528" y="1958376"/>
            <a:ext cx="3683989" cy="256292"/>
            <a:chOff x="1207475" y="2042882"/>
            <a:chExt cx="9812216" cy="720000"/>
          </a:xfrm>
        </p:grpSpPr>
        <p:sp>
          <p:nvSpPr>
            <p:cNvPr id="590" name="Google Shape;590;p2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1" name="Google Shape;591;p2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2" name="Google Shape;592;p25"/>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3" name="Google Shape;593;p2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4" name="Google Shape;594;p2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5" name="Google Shape;595;p25"/>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6" name="Google Shape;596;p2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7" name="Google Shape;597;p2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598" name="Google Shape;598;p25"/>
          <p:cNvGrpSpPr/>
          <p:nvPr/>
        </p:nvGrpSpPr>
        <p:grpSpPr>
          <a:xfrm rot="10800000" flipH="1">
            <a:off x="7994742" y="1747400"/>
            <a:ext cx="3683989" cy="256292"/>
            <a:chOff x="1207475" y="2042882"/>
            <a:chExt cx="9812216" cy="720000"/>
          </a:xfrm>
        </p:grpSpPr>
        <p:sp>
          <p:nvSpPr>
            <p:cNvPr id="599" name="Google Shape;599;p2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0" name="Google Shape;600;p2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1" name="Google Shape;601;p25"/>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2" name="Google Shape;602;p2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3" name="Google Shape;603;p2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4" name="Google Shape;604;p25"/>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5" name="Google Shape;605;p2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6" name="Google Shape;606;p2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607" name="Google Shape;607;p25"/>
          <p:cNvGrpSpPr/>
          <p:nvPr/>
        </p:nvGrpSpPr>
        <p:grpSpPr>
          <a:xfrm rot="10800000" flipH="1">
            <a:off x="7994744" y="1034399"/>
            <a:ext cx="3683989" cy="256292"/>
            <a:chOff x="1207475" y="2042882"/>
            <a:chExt cx="9812216" cy="720000"/>
          </a:xfrm>
        </p:grpSpPr>
        <p:sp>
          <p:nvSpPr>
            <p:cNvPr id="608" name="Google Shape;608;p2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9" name="Google Shape;609;p2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0" name="Google Shape;610;p25"/>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1" name="Google Shape;611;p2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2" name="Google Shape;612;p2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3" name="Google Shape;613;p25"/>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4" name="Google Shape;614;p2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5" name="Google Shape;615;p2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616" name="Google Shape;616;p25"/>
          <p:cNvGrpSpPr/>
          <p:nvPr/>
        </p:nvGrpSpPr>
        <p:grpSpPr>
          <a:xfrm rot="10800000" flipH="1">
            <a:off x="7994742" y="3418780"/>
            <a:ext cx="3683989" cy="256292"/>
            <a:chOff x="1207475" y="2042882"/>
            <a:chExt cx="9812216" cy="720000"/>
          </a:xfrm>
        </p:grpSpPr>
        <p:sp>
          <p:nvSpPr>
            <p:cNvPr id="617" name="Google Shape;617;p2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8" name="Google Shape;618;p2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9" name="Google Shape;619;p25"/>
            <p:cNvSpPr/>
            <p:nvPr/>
          </p:nvSpPr>
          <p:spPr>
            <a:xfrm>
              <a:off x="9050216"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20" name="Google Shape;620;p2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21" name="Google Shape;621;p2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22" name="Google Shape;622;p25"/>
            <p:cNvSpPr/>
            <p:nvPr/>
          </p:nvSpPr>
          <p:spPr>
            <a:xfrm>
              <a:off x="2326955"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23" name="Google Shape;623;p2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24" name="Google Shape;624;p2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625" name="Google Shape;625;p25"/>
          <p:cNvGrpSpPr/>
          <p:nvPr/>
        </p:nvGrpSpPr>
        <p:grpSpPr>
          <a:xfrm rot="10800000" flipH="1">
            <a:off x="7994741" y="4218722"/>
            <a:ext cx="3683989" cy="256292"/>
            <a:chOff x="1207475" y="2042882"/>
            <a:chExt cx="9812216" cy="720000"/>
          </a:xfrm>
        </p:grpSpPr>
        <p:sp>
          <p:nvSpPr>
            <p:cNvPr id="626" name="Google Shape;626;p2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27" name="Google Shape;627;p2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28" name="Google Shape;628;p25"/>
            <p:cNvSpPr/>
            <p:nvPr/>
          </p:nvSpPr>
          <p:spPr>
            <a:xfrm>
              <a:off x="9050216"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29" name="Google Shape;629;p2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0" name="Google Shape;630;p2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1" name="Google Shape;631;p25"/>
            <p:cNvSpPr/>
            <p:nvPr/>
          </p:nvSpPr>
          <p:spPr>
            <a:xfrm>
              <a:off x="2326955"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2" name="Google Shape;632;p2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3" name="Google Shape;633;p2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634" name="Google Shape;634;p25"/>
          <p:cNvGrpSpPr/>
          <p:nvPr/>
        </p:nvGrpSpPr>
        <p:grpSpPr>
          <a:xfrm rot="10800000" flipH="1">
            <a:off x="7994742" y="6059293"/>
            <a:ext cx="3683989" cy="256292"/>
            <a:chOff x="1207475" y="2042882"/>
            <a:chExt cx="9812216" cy="720000"/>
          </a:xfrm>
        </p:grpSpPr>
        <p:sp>
          <p:nvSpPr>
            <p:cNvPr id="635" name="Google Shape;635;p2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6" name="Google Shape;636;p2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7" name="Google Shape;637;p25"/>
            <p:cNvSpPr/>
            <p:nvPr/>
          </p:nvSpPr>
          <p:spPr>
            <a:xfrm>
              <a:off x="9050216"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8" name="Google Shape;638;p2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9" name="Google Shape;639;p2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0" name="Google Shape;640;p25"/>
            <p:cNvSpPr/>
            <p:nvPr/>
          </p:nvSpPr>
          <p:spPr>
            <a:xfrm>
              <a:off x="2326955"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1" name="Google Shape;641;p2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2" name="Google Shape;642;p2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643" name="Google Shape;643;p25"/>
          <p:cNvSpPr txBox="1"/>
          <p:nvPr/>
        </p:nvSpPr>
        <p:spPr>
          <a:xfrm>
            <a:off x="6140655" y="1229201"/>
            <a:ext cx="1847038"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barcode01</a:t>
            </a:r>
            <a:endParaRPr dirty="0">
              <a:solidFill>
                <a:srgbClr val="F6EECA"/>
              </a:solidFill>
            </a:endParaRPr>
          </a:p>
        </p:txBody>
      </p:sp>
      <p:sp>
        <p:nvSpPr>
          <p:cNvPr id="644" name="Google Shape;644;p25"/>
          <p:cNvSpPr txBox="1"/>
          <p:nvPr/>
        </p:nvSpPr>
        <p:spPr>
          <a:xfrm>
            <a:off x="6269354" y="3747466"/>
            <a:ext cx="1718339"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barcode02</a:t>
            </a:r>
            <a:endParaRPr>
              <a:solidFill>
                <a:srgbClr val="F6EECA"/>
              </a:solidFill>
            </a:endParaRPr>
          </a:p>
        </p:txBody>
      </p:sp>
      <p:sp>
        <p:nvSpPr>
          <p:cNvPr id="645" name="Google Shape;645;p25"/>
          <p:cNvSpPr txBox="1"/>
          <p:nvPr/>
        </p:nvSpPr>
        <p:spPr>
          <a:xfrm>
            <a:off x="6100623" y="5965979"/>
            <a:ext cx="1887070"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Unassigned</a:t>
            </a:r>
            <a:endParaRPr>
              <a:solidFill>
                <a:srgbClr val="F6EECA"/>
              </a:solidFill>
            </a:endParaRPr>
          </a:p>
        </p:txBody>
      </p:sp>
      <p:pic>
        <p:nvPicPr>
          <p:cNvPr id="99" name="Google Shape;210;p6" descr="MinKNOW - Apps on Google Play">
            <a:extLst>
              <a:ext uri="{FF2B5EF4-FFF2-40B4-BE49-F238E27FC236}">
                <a16:creationId xmlns:a16="http://schemas.microsoft.com/office/drawing/2014/main" id="{43759450-C733-4767-8EDC-74049FC48208}"/>
              </a:ext>
            </a:extLst>
          </p:cNvPr>
          <p:cNvPicPr preferRelativeResize="0"/>
          <p:nvPr/>
        </p:nvPicPr>
        <p:blipFill rotWithShape="1">
          <a:blip r:embed="rId3">
            <a:alphaModFix/>
          </a:blip>
          <a:srcRect/>
          <a:stretch/>
        </p:blipFill>
        <p:spPr>
          <a:xfrm>
            <a:off x="647966" y="117913"/>
            <a:ext cx="1720173" cy="17201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26" descr="MinKNOW - Apps on Google Play"/>
          <p:cNvPicPr preferRelativeResize="0"/>
          <p:nvPr/>
        </p:nvPicPr>
        <p:blipFill rotWithShape="1">
          <a:blip r:embed="rId3">
            <a:alphaModFix/>
          </a:blip>
          <a:srcRect/>
          <a:stretch/>
        </p:blipFill>
        <p:spPr>
          <a:xfrm>
            <a:off x="4821619" y="1034399"/>
            <a:ext cx="1720173" cy="1720173"/>
          </a:xfrm>
          <a:prstGeom prst="rect">
            <a:avLst/>
          </a:prstGeom>
          <a:noFill/>
          <a:ln>
            <a:noFill/>
          </a:ln>
        </p:spPr>
      </p:pic>
      <p:pic>
        <p:nvPicPr>
          <p:cNvPr id="653" name="Google Shape;653;p26"/>
          <p:cNvPicPr preferRelativeResize="0"/>
          <p:nvPr/>
        </p:nvPicPr>
        <p:blipFill rotWithShape="1">
          <a:blip r:embed="rId4">
            <a:alphaModFix/>
          </a:blip>
          <a:srcRect/>
          <a:stretch/>
        </p:blipFill>
        <p:spPr>
          <a:xfrm>
            <a:off x="708109" y="1953263"/>
            <a:ext cx="1600378" cy="895401"/>
          </a:xfrm>
          <a:prstGeom prst="rect">
            <a:avLst/>
          </a:prstGeom>
          <a:noFill/>
          <a:ln>
            <a:noFill/>
          </a:ln>
        </p:spPr>
      </p:pic>
      <p:pic>
        <p:nvPicPr>
          <p:cNvPr id="654" name="Google Shape;654;p26"/>
          <p:cNvPicPr preferRelativeResize="0"/>
          <p:nvPr/>
        </p:nvPicPr>
        <p:blipFill rotWithShape="1">
          <a:blip r:embed="rId4">
            <a:alphaModFix/>
          </a:blip>
          <a:srcRect/>
          <a:stretch/>
        </p:blipFill>
        <p:spPr>
          <a:xfrm>
            <a:off x="2672981" y="2286466"/>
            <a:ext cx="1600378" cy="895401"/>
          </a:xfrm>
          <a:prstGeom prst="rect">
            <a:avLst/>
          </a:prstGeom>
          <a:noFill/>
          <a:ln>
            <a:noFill/>
          </a:ln>
        </p:spPr>
      </p:pic>
      <p:pic>
        <p:nvPicPr>
          <p:cNvPr id="655" name="Google Shape;655;p26"/>
          <p:cNvPicPr preferRelativeResize="0"/>
          <p:nvPr/>
        </p:nvPicPr>
        <p:blipFill rotWithShape="1">
          <a:blip r:embed="rId4">
            <a:alphaModFix/>
          </a:blip>
          <a:srcRect/>
          <a:stretch/>
        </p:blipFill>
        <p:spPr>
          <a:xfrm>
            <a:off x="1872792" y="3418779"/>
            <a:ext cx="1600378" cy="895401"/>
          </a:xfrm>
          <a:prstGeom prst="rect">
            <a:avLst/>
          </a:prstGeom>
          <a:noFill/>
          <a:ln>
            <a:noFill/>
          </a:ln>
        </p:spPr>
      </p:pic>
      <p:pic>
        <p:nvPicPr>
          <p:cNvPr id="656" name="Google Shape;656;p26"/>
          <p:cNvPicPr preferRelativeResize="0"/>
          <p:nvPr/>
        </p:nvPicPr>
        <p:blipFill rotWithShape="1">
          <a:blip r:embed="rId4">
            <a:alphaModFix/>
          </a:blip>
          <a:srcRect/>
          <a:stretch/>
        </p:blipFill>
        <p:spPr>
          <a:xfrm>
            <a:off x="708109" y="4551092"/>
            <a:ext cx="1600378" cy="895401"/>
          </a:xfrm>
          <a:prstGeom prst="rect">
            <a:avLst/>
          </a:prstGeom>
          <a:noFill/>
          <a:ln>
            <a:noFill/>
          </a:ln>
        </p:spPr>
      </p:pic>
      <p:pic>
        <p:nvPicPr>
          <p:cNvPr id="657" name="Google Shape;657;p26"/>
          <p:cNvPicPr preferRelativeResize="0"/>
          <p:nvPr/>
        </p:nvPicPr>
        <p:blipFill rotWithShape="1">
          <a:blip r:embed="rId4">
            <a:alphaModFix/>
          </a:blip>
          <a:srcRect/>
          <a:stretch/>
        </p:blipFill>
        <p:spPr>
          <a:xfrm>
            <a:off x="2504430" y="5049364"/>
            <a:ext cx="1600378" cy="895401"/>
          </a:xfrm>
          <a:prstGeom prst="rect">
            <a:avLst/>
          </a:prstGeom>
          <a:noFill/>
          <a:ln>
            <a:noFill/>
          </a:ln>
        </p:spPr>
      </p:pic>
      <p:cxnSp>
        <p:nvCxnSpPr>
          <p:cNvPr id="658" name="Google Shape;658;p26"/>
          <p:cNvCxnSpPr/>
          <p:nvPr/>
        </p:nvCxnSpPr>
        <p:spPr>
          <a:xfrm>
            <a:off x="4576187" y="3174882"/>
            <a:ext cx="2445099" cy="0"/>
          </a:xfrm>
          <a:prstGeom prst="straightConnector1">
            <a:avLst/>
          </a:prstGeom>
          <a:noFill/>
          <a:ln w="50800" cap="flat" cmpd="sng">
            <a:solidFill>
              <a:srgbClr val="F1605D"/>
            </a:solidFill>
            <a:prstDash val="solid"/>
            <a:miter lim="400000"/>
            <a:headEnd type="none" w="sm" len="sm"/>
            <a:tailEnd type="stealth" w="lg" len="lg"/>
          </a:ln>
          <a:effectLst>
            <a:outerShdw blurRad="50800" dist="38100" dir="2700000" algn="tl" rotWithShape="0">
              <a:srgbClr val="000000">
                <a:alpha val="40000"/>
              </a:srgbClr>
            </a:outerShdw>
          </a:effectLst>
        </p:spPr>
      </p:cxnSp>
      <p:grpSp>
        <p:nvGrpSpPr>
          <p:cNvPr id="659" name="Google Shape;659;p26"/>
          <p:cNvGrpSpPr/>
          <p:nvPr/>
        </p:nvGrpSpPr>
        <p:grpSpPr>
          <a:xfrm rot="10800000" flipH="1">
            <a:off x="7994742" y="1747400"/>
            <a:ext cx="3683989" cy="256292"/>
            <a:chOff x="1207475" y="2042882"/>
            <a:chExt cx="9812216" cy="720000"/>
          </a:xfrm>
        </p:grpSpPr>
        <p:sp>
          <p:nvSpPr>
            <p:cNvPr id="660" name="Google Shape;660;p2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1" name="Google Shape;661;p2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2" name="Google Shape;662;p26"/>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3" name="Google Shape;663;p2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4" name="Google Shape;664;p2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5" name="Google Shape;665;p26"/>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6" name="Google Shape;666;p2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7" name="Google Shape;667;p2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668" name="Google Shape;668;p26"/>
          <p:cNvGrpSpPr/>
          <p:nvPr/>
        </p:nvGrpSpPr>
        <p:grpSpPr>
          <a:xfrm rot="10800000" flipH="1">
            <a:off x="7994744" y="1034399"/>
            <a:ext cx="3683989" cy="256292"/>
            <a:chOff x="1207475" y="2042882"/>
            <a:chExt cx="9812216" cy="720000"/>
          </a:xfrm>
        </p:grpSpPr>
        <p:sp>
          <p:nvSpPr>
            <p:cNvPr id="669" name="Google Shape;669;p2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70" name="Google Shape;670;p2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71" name="Google Shape;671;p26"/>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72" name="Google Shape;672;p2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73" name="Google Shape;673;p2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74" name="Google Shape;674;p26"/>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75" name="Google Shape;675;p2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76" name="Google Shape;676;p2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677" name="Google Shape;677;p26"/>
          <p:cNvGrpSpPr/>
          <p:nvPr/>
        </p:nvGrpSpPr>
        <p:grpSpPr>
          <a:xfrm rot="10800000" flipH="1">
            <a:off x="7994742" y="3418780"/>
            <a:ext cx="3683989" cy="256292"/>
            <a:chOff x="1207475" y="2042882"/>
            <a:chExt cx="9812216" cy="720000"/>
          </a:xfrm>
        </p:grpSpPr>
        <p:sp>
          <p:nvSpPr>
            <p:cNvPr id="678" name="Google Shape;678;p2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79" name="Google Shape;679;p2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80" name="Google Shape;680;p26"/>
            <p:cNvSpPr/>
            <p:nvPr/>
          </p:nvSpPr>
          <p:spPr>
            <a:xfrm>
              <a:off x="9050216"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81" name="Google Shape;681;p2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82" name="Google Shape;682;p2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83" name="Google Shape;683;p26"/>
            <p:cNvSpPr/>
            <p:nvPr/>
          </p:nvSpPr>
          <p:spPr>
            <a:xfrm>
              <a:off x="2326955"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84" name="Google Shape;684;p2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85" name="Google Shape;685;p2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686" name="Google Shape;686;p26"/>
          <p:cNvGrpSpPr/>
          <p:nvPr/>
        </p:nvGrpSpPr>
        <p:grpSpPr>
          <a:xfrm rot="10800000" flipH="1">
            <a:off x="7994741" y="4218722"/>
            <a:ext cx="3683989" cy="256292"/>
            <a:chOff x="1207475" y="2042882"/>
            <a:chExt cx="9812216" cy="720000"/>
          </a:xfrm>
        </p:grpSpPr>
        <p:sp>
          <p:nvSpPr>
            <p:cNvPr id="687" name="Google Shape;687;p2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88" name="Google Shape;688;p2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89" name="Google Shape;689;p26"/>
            <p:cNvSpPr/>
            <p:nvPr/>
          </p:nvSpPr>
          <p:spPr>
            <a:xfrm>
              <a:off x="9050216"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90" name="Google Shape;690;p2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91" name="Google Shape;691;p2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92" name="Google Shape;692;p26"/>
            <p:cNvSpPr/>
            <p:nvPr/>
          </p:nvSpPr>
          <p:spPr>
            <a:xfrm>
              <a:off x="2326955"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93" name="Google Shape;693;p2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94" name="Google Shape;694;p2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695" name="Google Shape;695;p26"/>
          <p:cNvGrpSpPr/>
          <p:nvPr/>
        </p:nvGrpSpPr>
        <p:grpSpPr>
          <a:xfrm rot="10800000" flipH="1">
            <a:off x="7994742" y="6059293"/>
            <a:ext cx="3683989" cy="256292"/>
            <a:chOff x="1207475" y="2042882"/>
            <a:chExt cx="9812216" cy="720000"/>
          </a:xfrm>
        </p:grpSpPr>
        <p:sp>
          <p:nvSpPr>
            <p:cNvPr id="696" name="Google Shape;696;p2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97" name="Google Shape;697;p2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98" name="Google Shape;698;p26"/>
            <p:cNvSpPr/>
            <p:nvPr/>
          </p:nvSpPr>
          <p:spPr>
            <a:xfrm>
              <a:off x="9050216"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99" name="Google Shape;699;p2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00" name="Google Shape;700;p2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01" name="Google Shape;701;p26"/>
            <p:cNvSpPr/>
            <p:nvPr/>
          </p:nvSpPr>
          <p:spPr>
            <a:xfrm>
              <a:off x="2326955"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02" name="Google Shape;702;p2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03" name="Google Shape;703;p2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704" name="Google Shape;704;p26"/>
          <p:cNvSpPr txBox="1"/>
          <p:nvPr/>
        </p:nvSpPr>
        <p:spPr>
          <a:xfrm>
            <a:off x="7651388" y="409053"/>
            <a:ext cx="1847038"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barcode01</a:t>
            </a:r>
            <a:endParaRPr>
              <a:solidFill>
                <a:srgbClr val="F6EECA"/>
              </a:solidFill>
            </a:endParaRPr>
          </a:p>
        </p:txBody>
      </p:sp>
      <p:sp>
        <p:nvSpPr>
          <p:cNvPr id="705" name="Google Shape;705;p26"/>
          <p:cNvSpPr txBox="1"/>
          <p:nvPr/>
        </p:nvSpPr>
        <p:spPr>
          <a:xfrm>
            <a:off x="7875595" y="2795779"/>
            <a:ext cx="1718339"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barcode02</a:t>
            </a:r>
            <a:endParaRPr>
              <a:solidFill>
                <a:srgbClr val="F6EECA"/>
              </a:solidFill>
            </a:endParaRPr>
          </a:p>
        </p:txBody>
      </p:sp>
      <p:sp>
        <p:nvSpPr>
          <p:cNvPr id="706" name="Google Shape;706;p26"/>
          <p:cNvSpPr txBox="1"/>
          <p:nvPr/>
        </p:nvSpPr>
        <p:spPr>
          <a:xfrm>
            <a:off x="7706864" y="5436292"/>
            <a:ext cx="1887070"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Unassigned</a:t>
            </a:r>
            <a:endParaRPr>
              <a:solidFill>
                <a:srgbClr val="F6EECA"/>
              </a:solidFill>
            </a:endParaRPr>
          </a:p>
        </p:txBody>
      </p:sp>
      <p:sp>
        <p:nvSpPr>
          <p:cNvPr id="707" name="Google Shape;707;p26"/>
          <p:cNvSpPr txBox="1"/>
          <p:nvPr/>
        </p:nvSpPr>
        <p:spPr>
          <a:xfrm>
            <a:off x="4810437" y="3316093"/>
            <a:ext cx="184703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basecalling</a:t>
            </a:r>
            <a:endParaRPr sz="2400">
              <a:solidFill>
                <a:srgbClr val="F6EECA"/>
              </a:solidFill>
              <a:latin typeface="Helvetica Neue Light"/>
              <a:ea typeface="Helvetica Neue Light"/>
              <a:cs typeface="Helvetica Neue Light"/>
              <a:sym typeface="Helvetica Neue Light"/>
            </a:endParaRPr>
          </a:p>
        </p:txBody>
      </p:sp>
      <p:sp>
        <p:nvSpPr>
          <p:cNvPr id="708" name="Google Shape;708;p26"/>
          <p:cNvSpPr txBox="1"/>
          <p:nvPr/>
        </p:nvSpPr>
        <p:spPr>
          <a:xfrm>
            <a:off x="4576187" y="3777758"/>
            <a:ext cx="2315539"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demultiplexing</a:t>
            </a:r>
            <a:endParaRPr>
              <a:solidFill>
                <a:srgbClr val="F6EECA"/>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3" name="Google Shape;713;p27"/>
          <p:cNvPicPr preferRelativeResize="0"/>
          <p:nvPr/>
        </p:nvPicPr>
        <p:blipFill rotWithShape="1">
          <a:blip r:embed="rId3">
            <a:alphaModFix/>
          </a:blip>
          <a:srcRect/>
          <a:stretch/>
        </p:blipFill>
        <p:spPr>
          <a:xfrm>
            <a:off x="751693" y="878269"/>
            <a:ext cx="3996447" cy="3996447"/>
          </a:xfrm>
          <a:prstGeom prst="rect">
            <a:avLst/>
          </a:prstGeom>
          <a:noFill/>
          <a:ln>
            <a:noFill/>
          </a:ln>
        </p:spPr>
      </p:pic>
      <p:sp>
        <p:nvSpPr>
          <p:cNvPr id="714" name="Google Shape;714;p27"/>
          <p:cNvSpPr txBox="1"/>
          <p:nvPr/>
        </p:nvSpPr>
        <p:spPr>
          <a:xfrm>
            <a:off x="502089" y="5403750"/>
            <a:ext cx="4910575"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ARTIC Network Field Bioinformatics</a:t>
            </a:r>
            <a:endParaRPr dirty="0">
              <a:solidFill>
                <a:srgbClr val="F6EECA"/>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pic>
        <p:nvPicPr>
          <p:cNvPr id="720" name="Google Shape;720;p28"/>
          <p:cNvPicPr preferRelativeResize="0"/>
          <p:nvPr/>
        </p:nvPicPr>
        <p:blipFill rotWithShape="1">
          <a:blip r:embed="rId3">
            <a:alphaModFix/>
          </a:blip>
          <a:srcRect l="50638"/>
          <a:stretch/>
        </p:blipFill>
        <p:spPr>
          <a:xfrm>
            <a:off x="7399037" y="3497733"/>
            <a:ext cx="3855865" cy="2432996"/>
          </a:xfrm>
          <a:prstGeom prst="rect">
            <a:avLst/>
          </a:prstGeom>
          <a:noFill/>
          <a:ln>
            <a:noFill/>
          </a:ln>
        </p:spPr>
      </p:pic>
      <p:pic>
        <p:nvPicPr>
          <p:cNvPr id="721" name="Google Shape;721;p28"/>
          <p:cNvPicPr preferRelativeResize="0"/>
          <p:nvPr/>
        </p:nvPicPr>
        <p:blipFill rotWithShape="1">
          <a:blip r:embed="rId3">
            <a:alphaModFix/>
          </a:blip>
          <a:srcRect l="1277" r="49946"/>
          <a:stretch/>
        </p:blipFill>
        <p:spPr>
          <a:xfrm>
            <a:off x="7393021" y="806695"/>
            <a:ext cx="3861881" cy="2466022"/>
          </a:xfrm>
          <a:prstGeom prst="rect">
            <a:avLst/>
          </a:prstGeom>
          <a:noFill/>
          <a:ln>
            <a:noFill/>
          </a:ln>
        </p:spPr>
      </p:pic>
      <p:pic>
        <p:nvPicPr>
          <p:cNvPr id="722" name="Google Shape;722;p28"/>
          <p:cNvPicPr preferRelativeResize="0"/>
          <p:nvPr/>
        </p:nvPicPr>
        <p:blipFill rotWithShape="1">
          <a:blip r:embed="rId4">
            <a:alphaModFix/>
          </a:blip>
          <a:srcRect/>
          <a:stretch/>
        </p:blipFill>
        <p:spPr>
          <a:xfrm>
            <a:off x="751693" y="878269"/>
            <a:ext cx="3996447" cy="3996447"/>
          </a:xfrm>
          <a:prstGeom prst="rect">
            <a:avLst/>
          </a:prstGeom>
          <a:noFill/>
          <a:ln>
            <a:noFill/>
          </a:ln>
        </p:spPr>
      </p:pic>
      <p:sp>
        <p:nvSpPr>
          <p:cNvPr id="723" name="Google Shape;723;p28"/>
          <p:cNvSpPr txBox="1"/>
          <p:nvPr/>
        </p:nvSpPr>
        <p:spPr>
          <a:xfrm>
            <a:off x="502089" y="5403750"/>
            <a:ext cx="4910575"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ARTIC Network Field Bioinformatics</a:t>
            </a:r>
            <a:endParaRPr dirty="0">
              <a:solidFill>
                <a:srgbClr val="F6EECA"/>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29"/>
          <p:cNvSpPr txBox="1"/>
          <p:nvPr/>
        </p:nvSpPr>
        <p:spPr>
          <a:xfrm>
            <a:off x="5595593" y="2743821"/>
            <a:ext cx="95410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6000" dirty="0">
                <a:solidFill>
                  <a:srgbClr val="F6EECA"/>
                </a:solidFill>
                <a:latin typeface="Helvetica Neue Light"/>
                <a:ea typeface="Helvetica Neue Light"/>
                <a:cs typeface="Helvetica Neue Light"/>
                <a:sym typeface="Helvetica Neue Light"/>
              </a:rPr>
              <a:t>…</a:t>
            </a:r>
            <a:endParaRPr dirty="0">
              <a:solidFill>
                <a:srgbClr val="F6EECA"/>
              </a:solidFill>
            </a:endParaRPr>
          </a:p>
        </p:txBody>
      </p:sp>
      <p:cxnSp>
        <p:nvCxnSpPr>
          <p:cNvPr id="730" name="Google Shape;730;p29"/>
          <p:cNvCxnSpPr/>
          <p:nvPr/>
        </p:nvCxnSpPr>
        <p:spPr>
          <a:xfrm>
            <a:off x="6633586" y="3436139"/>
            <a:ext cx="1291884" cy="0"/>
          </a:xfrm>
          <a:prstGeom prst="straightConnector1">
            <a:avLst/>
          </a:prstGeom>
          <a:noFill/>
          <a:ln w="50800" cap="flat" cmpd="sng">
            <a:solidFill>
              <a:srgbClr val="F1605D"/>
            </a:solidFill>
            <a:prstDash val="solid"/>
            <a:miter lim="400000"/>
            <a:headEnd type="none" w="sm" len="sm"/>
            <a:tailEnd type="stealth" w="lg" len="lg"/>
          </a:ln>
          <a:effectLst>
            <a:outerShdw blurRad="50800" dist="38100" dir="2700000" algn="tl" rotWithShape="0">
              <a:srgbClr val="000000">
                <a:alpha val="40000"/>
              </a:srgbClr>
            </a:outerShdw>
          </a:effectLst>
        </p:spPr>
      </p:cxnSp>
      <p:sp>
        <p:nvSpPr>
          <p:cNvPr id="731" name="Google Shape;731;p29"/>
          <p:cNvSpPr txBox="1">
            <a:spLocks noGrp="1"/>
          </p:cNvSpPr>
          <p:nvPr>
            <p:ph type="body" idx="1"/>
          </p:nvPr>
        </p:nvSpPr>
        <p:spPr>
          <a:xfrm>
            <a:off x="8056099" y="1960959"/>
            <a:ext cx="3684682" cy="3825649"/>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IE" dirty="0">
                <a:solidFill>
                  <a:srgbClr val="F6EECA"/>
                </a:solidFill>
              </a:rPr>
              <a:t>&gt; sample01</a:t>
            </a:r>
            <a:endParaRPr dirty="0">
              <a:solidFill>
                <a:srgbClr val="F6EECA"/>
              </a:solidFill>
            </a:endParaRPr>
          </a:p>
          <a:p>
            <a:pPr marL="0" lvl="0" indent="0" algn="l" rtl="0">
              <a:lnSpc>
                <a:spcPct val="90000"/>
              </a:lnSpc>
              <a:spcBef>
                <a:spcPts val="1000"/>
              </a:spcBef>
              <a:spcAft>
                <a:spcPts val="0"/>
              </a:spcAft>
              <a:buClr>
                <a:schemeClr val="dk1"/>
              </a:buClr>
              <a:buSzPts val="2800"/>
              <a:buNone/>
            </a:pPr>
            <a:r>
              <a:rPr lang="en-IE" dirty="0">
                <a:solidFill>
                  <a:srgbClr val="F6EECA"/>
                </a:solidFill>
              </a:rPr>
              <a:t>CTAGCATGCATCGTAGCTAGCTAGCTGATCGATGCTAGTCATGCTAGCTGATGCTAGTCGATGCTGATGCTAGTCGTGATGCTAGTCGATGCTAGTCGTAGCTAGTCGATGCTAGCTA</a:t>
            </a:r>
            <a:endParaRPr dirty="0">
              <a:solidFill>
                <a:srgbClr val="F6EECA"/>
              </a:solidFill>
            </a:endParaRPr>
          </a:p>
        </p:txBody>
      </p:sp>
      <p:sp>
        <p:nvSpPr>
          <p:cNvPr id="732" name="Google Shape;732;p29"/>
          <p:cNvSpPr txBox="1"/>
          <p:nvPr/>
        </p:nvSpPr>
        <p:spPr>
          <a:xfrm>
            <a:off x="9104472" y="5786608"/>
            <a:ext cx="206427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FASTA file</a:t>
            </a:r>
            <a:endParaRPr dirty="0">
              <a:solidFill>
                <a:srgbClr val="F6EECA"/>
              </a:solidFill>
            </a:endParaRPr>
          </a:p>
        </p:txBody>
      </p:sp>
      <p:pic>
        <p:nvPicPr>
          <p:cNvPr id="733" name="Google Shape;733;p29"/>
          <p:cNvPicPr preferRelativeResize="0"/>
          <p:nvPr/>
        </p:nvPicPr>
        <p:blipFill rotWithShape="1">
          <a:blip r:embed="rId3">
            <a:alphaModFix/>
          </a:blip>
          <a:srcRect/>
          <a:stretch/>
        </p:blipFill>
        <p:spPr>
          <a:xfrm>
            <a:off x="751693" y="878269"/>
            <a:ext cx="3996447" cy="3996447"/>
          </a:xfrm>
          <a:prstGeom prst="rect">
            <a:avLst/>
          </a:prstGeom>
          <a:noFill/>
          <a:ln>
            <a:noFill/>
          </a:ln>
        </p:spPr>
      </p:pic>
      <p:sp>
        <p:nvSpPr>
          <p:cNvPr id="734" name="Google Shape;734;p29"/>
          <p:cNvSpPr txBox="1"/>
          <p:nvPr/>
        </p:nvSpPr>
        <p:spPr>
          <a:xfrm>
            <a:off x="502089" y="5403750"/>
            <a:ext cx="4910575"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ARTIC Network Field Bioinformatics</a:t>
            </a:r>
            <a:endParaRPr dirty="0">
              <a:solidFill>
                <a:srgbClr val="F6EECA"/>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0" name="Google Shape;740;p30"/>
          <p:cNvPicPr preferRelativeResize="0"/>
          <p:nvPr/>
        </p:nvPicPr>
        <p:blipFill rotWithShape="1">
          <a:blip r:embed="rId3">
            <a:alphaModFix/>
          </a:blip>
          <a:srcRect/>
          <a:stretch/>
        </p:blipFill>
        <p:spPr>
          <a:xfrm>
            <a:off x="751693" y="878269"/>
            <a:ext cx="3996447" cy="3996447"/>
          </a:xfrm>
          <a:prstGeom prst="rect">
            <a:avLst/>
          </a:prstGeom>
          <a:noFill/>
          <a:ln>
            <a:noFill/>
          </a:ln>
        </p:spPr>
      </p:pic>
      <p:sp>
        <p:nvSpPr>
          <p:cNvPr id="741" name="Google Shape;741;p30"/>
          <p:cNvSpPr txBox="1"/>
          <p:nvPr/>
        </p:nvSpPr>
        <p:spPr>
          <a:xfrm>
            <a:off x="502089" y="5403750"/>
            <a:ext cx="491057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chemeClr val="dk1"/>
                </a:solidFill>
                <a:latin typeface="Helvetica Neue Light"/>
                <a:ea typeface="Helvetica Neue Light"/>
                <a:cs typeface="Helvetica Neue Light"/>
                <a:sym typeface="Helvetica Neue Light"/>
              </a:rPr>
              <a:t>ARTIC Network Field Bioinformatics</a:t>
            </a:r>
            <a:endParaRPr dirty="0"/>
          </a:p>
        </p:txBody>
      </p:sp>
      <p:sp>
        <p:nvSpPr>
          <p:cNvPr id="742" name="Google Shape;742;p30"/>
          <p:cNvSpPr txBox="1">
            <a:spLocks noGrp="1"/>
          </p:cNvSpPr>
          <p:nvPr>
            <p:ph type="body" idx="1"/>
          </p:nvPr>
        </p:nvSpPr>
        <p:spPr>
          <a:xfrm>
            <a:off x="5421086" y="1825625"/>
            <a:ext cx="5932714"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E">
                <a:solidFill>
                  <a:srgbClr val="F6EECA"/>
                </a:solidFill>
              </a:rPr>
              <a:t>Best practice bioinformatic pipeline</a:t>
            </a:r>
            <a:endParaRPr>
              <a:solidFill>
                <a:srgbClr val="F6EECA"/>
              </a:solidFill>
            </a:endParaRPr>
          </a:p>
          <a:p>
            <a:pPr marL="0" lvl="0" indent="0" algn="l" rtl="0">
              <a:lnSpc>
                <a:spcPct val="90000"/>
              </a:lnSpc>
              <a:spcBef>
                <a:spcPts val="1000"/>
              </a:spcBef>
              <a:spcAft>
                <a:spcPts val="0"/>
              </a:spcAft>
              <a:buClr>
                <a:schemeClr val="dk1"/>
              </a:buClr>
              <a:buSzPts val="2800"/>
              <a:buNone/>
            </a:pPr>
            <a:endParaRPr>
              <a:solidFill>
                <a:srgbClr val="F6EECA"/>
              </a:solidFill>
            </a:endParaRPr>
          </a:p>
          <a:p>
            <a:pPr marL="0" lvl="0" indent="0" algn="l" rtl="0">
              <a:lnSpc>
                <a:spcPct val="90000"/>
              </a:lnSpc>
              <a:spcBef>
                <a:spcPts val="1000"/>
              </a:spcBef>
              <a:spcAft>
                <a:spcPts val="0"/>
              </a:spcAft>
              <a:buClr>
                <a:schemeClr val="dk1"/>
              </a:buClr>
              <a:buSzPts val="2800"/>
              <a:buNone/>
            </a:pPr>
            <a:endParaRPr>
              <a:solidFill>
                <a:srgbClr val="F6EECA"/>
              </a:solidFill>
            </a:endParaRPr>
          </a:p>
          <a:p>
            <a:pPr marL="0" lvl="0" indent="0" algn="l" rtl="0">
              <a:lnSpc>
                <a:spcPct val="90000"/>
              </a:lnSpc>
              <a:spcBef>
                <a:spcPts val="1000"/>
              </a:spcBef>
              <a:spcAft>
                <a:spcPts val="0"/>
              </a:spcAft>
              <a:buClr>
                <a:schemeClr val="dk1"/>
              </a:buClr>
              <a:buSzPts val="2800"/>
              <a:buNone/>
            </a:pPr>
            <a:endParaRPr>
              <a:solidFill>
                <a:srgbClr val="F6EECA"/>
              </a:solidFill>
            </a:endParaRPr>
          </a:p>
          <a:p>
            <a:pPr marL="0" lvl="0" indent="0" algn="l" rtl="0">
              <a:lnSpc>
                <a:spcPct val="90000"/>
              </a:lnSpc>
              <a:spcBef>
                <a:spcPts val="1000"/>
              </a:spcBef>
              <a:spcAft>
                <a:spcPts val="0"/>
              </a:spcAft>
              <a:buClr>
                <a:schemeClr val="dk1"/>
              </a:buClr>
              <a:buSzPts val="2800"/>
              <a:buNone/>
            </a:pPr>
            <a:endParaRPr>
              <a:solidFill>
                <a:srgbClr val="F6EECA"/>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4"/>
          <p:cNvPicPr preferRelativeResize="0"/>
          <p:nvPr/>
        </p:nvPicPr>
        <p:blipFill rotWithShape="1">
          <a:blip r:embed="rId3">
            <a:alphaModFix/>
          </a:blip>
          <a:srcRect/>
          <a:stretch/>
        </p:blipFill>
        <p:spPr>
          <a:xfrm>
            <a:off x="648105" y="2743821"/>
            <a:ext cx="2883388" cy="1613237"/>
          </a:xfrm>
          <a:prstGeom prst="rect">
            <a:avLst/>
          </a:prstGeom>
          <a:noFill/>
          <a:ln>
            <a:noFill/>
          </a:ln>
        </p:spPr>
      </p:pic>
      <p:sp>
        <p:nvSpPr>
          <p:cNvPr id="180" name="Google Shape;180;p4"/>
          <p:cNvSpPr txBox="1"/>
          <p:nvPr/>
        </p:nvSpPr>
        <p:spPr>
          <a:xfrm>
            <a:off x="648105" y="375558"/>
            <a:ext cx="5593583" cy="24313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4000" dirty="0">
                <a:solidFill>
                  <a:srgbClr val="F6EECA"/>
                </a:solidFill>
                <a:latin typeface="Helvetica Neue Light"/>
                <a:ea typeface="Helvetica Neue Light"/>
                <a:cs typeface="Helvetica Neue Light"/>
                <a:sym typeface="Helvetica Neue Light"/>
              </a:rPr>
              <a:t>Nanopore bioinformatics</a:t>
            </a:r>
            <a:endParaRPr dirty="0">
              <a:solidFill>
                <a:srgbClr val="F6EECA"/>
              </a:solidFill>
            </a:endParaRPr>
          </a:p>
          <a:p>
            <a:pPr marL="0" marR="0" lvl="0" indent="0" algn="l" rtl="0">
              <a:spcBef>
                <a:spcPts val="0"/>
              </a:spcBef>
              <a:spcAft>
                <a:spcPts val="0"/>
              </a:spcAft>
              <a:buNone/>
            </a:pPr>
            <a:endParaRPr sz="3600" dirty="0">
              <a:solidFill>
                <a:srgbClr val="F6EECA"/>
              </a:solidFill>
              <a:latin typeface="Helvetica Neue Light"/>
              <a:ea typeface="Helvetica Neue Light"/>
              <a:cs typeface="Helvetica Neue Light"/>
              <a:sym typeface="Helvetica Neue Light"/>
            </a:endParaRPr>
          </a:p>
          <a:p>
            <a:pPr marL="0" marR="0" lvl="0" indent="0" algn="l" rtl="0">
              <a:spcBef>
                <a:spcPts val="0"/>
              </a:spcBef>
              <a:spcAft>
                <a:spcPts val="0"/>
              </a:spcAft>
              <a:buNone/>
            </a:pPr>
            <a:r>
              <a:rPr lang="en-IE" sz="3600" dirty="0">
                <a:solidFill>
                  <a:srgbClr val="F6EECA"/>
                </a:solidFill>
                <a:latin typeface="Helvetica Neue Light"/>
                <a:ea typeface="Helvetica Neue Light"/>
                <a:cs typeface="Helvetica Neue Light"/>
                <a:sym typeface="Helvetica Neue Light"/>
              </a:rPr>
              <a:t>Goal: </a:t>
            </a:r>
            <a:endParaRPr dirty="0">
              <a:solidFill>
                <a:srgbClr val="F6EECA"/>
              </a:solidFill>
            </a:endParaRPr>
          </a:p>
        </p:txBody>
      </p:sp>
      <p:cxnSp>
        <p:nvCxnSpPr>
          <p:cNvPr id="181" name="Google Shape;181;p4"/>
          <p:cNvCxnSpPr/>
          <p:nvPr/>
        </p:nvCxnSpPr>
        <p:spPr>
          <a:xfrm>
            <a:off x="3917601" y="3436139"/>
            <a:ext cx="1291884" cy="0"/>
          </a:xfrm>
          <a:prstGeom prst="straightConnector1">
            <a:avLst/>
          </a:prstGeom>
          <a:noFill/>
          <a:ln w="50800" cap="flat" cmpd="sng">
            <a:solidFill>
              <a:srgbClr val="F1605D"/>
            </a:solidFill>
            <a:prstDash val="solid"/>
            <a:miter lim="400000"/>
            <a:headEnd type="none" w="sm" len="sm"/>
            <a:tailEnd type="stealth" w="lg" len="lg"/>
          </a:ln>
          <a:effectLst>
            <a:outerShdw blurRad="50800" dist="38100" dir="2700000" algn="tl" rotWithShape="0">
              <a:srgbClr val="000000">
                <a:alpha val="40000"/>
              </a:srgbClr>
            </a:outerShdw>
          </a:effectLst>
        </p:spPr>
      </p:cxnSp>
      <p:sp>
        <p:nvSpPr>
          <p:cNvPr id="182" name="Google Shape;182;p4"/>
          <p:cNvSpPr txBox="1"/>
          <p:nvPr/>
        </p:nvSpPr>
        <p:spPr>
          <a:xfrm>
            <a:off x="5595593" y="2743821"/>
            <a:ext cx="95410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6000" dirty="0">
                <a:solidFill>
                  <a:srgbClr val="F6EECA"/>
                </a:solidFill>
                <a:latin typeface="Helvetica Neue Light"/>
                <a:ea typeface="Helvetica Neue Light"/>
                <a:cs typeface="Helvetica Neue Light"/>
                <a:sym typeface="Helvetica Neue Light"/>
              </a:rPr>
              <a:t>…</a:t>
            </a:r>
            <a:endParaRPr dirty="0">
              <a:solidFill>
                <a:srgbClr val="F6EECA"/>
              </a:solidFill>
            </a:endParaRPr>
          </a:p>
        </p:txBody>
      </p:sp>
      <p:cxnSp>
        <p:nvCxnSpPr>
          <p:cNvPr id="183" name="Google Shape;183;p4"/>
          <p:cNvCxnSpPr/>
          <p:nvPr/>
        </p:nvCxnSpPr>
        <p:spPr>
          <a:xfrm>
            <a:off x="6633586" y="3436139"/>
            <a:ext cx="1291884" cy="0"/>
          </a:xfrm>
          <a:prstGeom prst="straightConnector1">
            <a:avLst/>
          </a:prstGeom>
          <a:noFill/>
          <a:ln w="50800" cap="flat" cmpd="sng">
            <a:solidFill>
              <a:srgbClr val="F1605D"/>
            </a:solidFill>
            <a:prstDash val="solid"/>
            <a:miter lim="400000"/>
            <a:headEnd type="none" w="sm" len="sm"/>
            <a:tailEnd type="stealth" w="lg" len="lg"/>
          </a:ln>
          <a:effectLst>
            <a:outerShdw blurRad="50800" dist="38100" dir="2700000" algn="tl" rotWithShape="0">
              <a:srgbClr val="000000">
                <a:alpha val="40000"/>
              </a:srgbClr>
            </a:outerShdw>
          </a:effectLst>
        </p:spPr>
      </p:cxnSp>
      <p:sp>
        <p:nvSpPr>
          <p:cNvPr id="184" name="Google Shape;184;p4"/>
          <p:cNvSpPr txBox="1">
            <a:spLocks noGrp="1"/>
          </p:cNvSpPr>
          <p:nvPr>
            <p:ph type="body" idx="1"/>
          </p:nvPr>
        </p:nvSpPr>
        <p:spPr>
          <a:xfrm>
            <a:off x="8056099" y="1960959"/>
            <a:ext cx="3684682" cy="3825649"/>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IE" dirty="0">
                <a:solidFill>
                  <a:srgbClr val="F6EECA"/>
                </a:solidFill>
              </a:rPr>
              <a:t>&gt; sample01</a:t>
            </a:r>
            <a:endParaRPr dirty="0">
              <a:solidFill>
                <a:srgbClr val="F6EECA"/>
              </a:solidFill>
            </a:endParaRPr>
          </a:p>
          <a:p>
            <a:pPr marL="0" lvl="0" indent="0" algn="l" rtl="0">
              <a:lnSpc>
                <a:spcPct val="90000"/>
              </a:lnSpc>
              <a:spcBef>
                <a:spcPts val="1000"/>
              </a:spcBef>
              <a:spcAft>
                <a:spcPts val="0"/>
              </a:spcAft>
              <a:buClr>
                <a:schemeClr val="dk1"/>
              </a:buClr>
              <a:buSzPts val="2800"/>
              <a:buNone/>
            </a:pPr>
            <a:r>
              <a:rPr lang="en-IE" dirty="0">
                <a:solidFill>
                  <a:srgbClr val="F6EECA"/>
                </a:solidFill>
              </a:rPr>
              <a:t>CTAGCATGCATCGTAGCTAGCTAGCTGATCGATGCTAGTCATGCTAGCTGATGCTAGTCGATGCTGATGCTAGTCGTGATGCTAGTCGATGCTAGTCGTAGCTAGTCGATGCTAGCTA</a:t>
            </a:r>
            <a:endParaRPr dirty="0">
              <a:solidFill>
                <a:srgbClr val="F6EECA"/>
              </a:solidFill>
            </a:endParaRPr>
          </a:p>
        </p:txBody>
      </p:sp>
      <p:sp>
        <p:nvSpPr>
          <p:cNvPr id="185" name="Google Shape;185;p4"/>
          <p:cNvSpPr txBox="1"/>
          <p:nvPr/>
        </p:nvSpPr>
        <p:spPr>
          <a:xfrm>
            <a:off x="1062596" y="4470991"/>
            <a:ext cx="187654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Squiggles</a:t>
            </a:r>
            <a:endParaRPr dirty="0">
              <a:solidFill>
                <a:srgbClr val="F6EECA"/>
              </a:solidFill>
            </a:endParaRPr>
          </a:p>
        </p:txBody>
      </p:sp>
      <p:sp>
        <p:nvSpPr>
          <p:cNvPr id="186" name="Google Shape;186;p4"/>
          <p:cNvSpPr txBox="1"/>
          <p:nvPr/>
        </p:nvSpPr>
        <p:spPr>
          <a:xfrm>
            <a:off x="8945615" y="6038534"/>
            <a:ext cx="19056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FASTA file</a:t>
            </a:r>
            <a:endParaRPr dirty="0">
              <a:solidFill>
                <a:srgbClr val="F6EECA"/>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pic>
        <p:nvPicPr>
          <p:cNvPr id="748" name="Google Shape;748;p31"/>
          <p:cNvPicPr preferRelativeResize="0"/>
          <p:nvPr/>
        </p:nvPicPr>
        <p:blipFill rotWithShape="1">
          <a:blip r:embed="rId3">
            <a:alphaModFix/>
          </a:blip>
          <a:srcRect/>
          <a:stretch/>
        </p:blipFill>
        <p:spPr>
          <a:xfrm>
            <a:off x="751693" y="878269"/>
            <a:ext cx="3996447" cy="3996447"/>
          </a:xfrm>
          <a:prstGeom prst="rect">
            <a:avLst/>
          </a:prstGeom>
          <a:noFill/>
          <a:ln>
            <a:noFill/>
          </a:ln>
        </p:spPr>
      </p:pic>
      <p:sp>
        <p:nvSpPr>
          <p:cNvPr id="749" name="Google Shape;749;p31"/>
          <p:cNvSpPr txBox="1"/>
          <p:nvPr/>
        </p:nvSpPr>
        <p:spPr>
          <a:xfrm>
            <a:off x="502089" y="5403750"/>
            <a:ext cx="4910575"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ARTIC Network Field Bioinformatics</a:t>
            </a:r>
            <a:endParaRPr>
              <a:solidFill>
                <a:srgbClr val="F6EECA"/>
              </a:solidFill>
            </a:endParaRPr>
          </a:p>
        </p:txBody>
      </p:sp>
      <p:sp>
        <p:nvSpPr>
          <p:cNvPr id="750" name="Google Shape;750;p31"/>
          <p:cNvSpPr txBox="1">
            <a:spLocks noGrp="1"/>
          </p:cNvSpPr>
          <p:nvPr>
            <p:ph type="body" idx="1"/>
          </p:nvPr>
        </p:nvSpPr>
        <p:spPr>
          <a:xfrm>
            <a:off x="5421086" y="1825625"/>
            <a:ext cx="5932714"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E" dirty="0">
                <a:solidFill>
                  <a:srgbClr val="F6EECA"/>
                </a:solidFill>
              </a:rPr>
              <a:t>Best practice bioinformatic pipeline</a:t>
            </a:r>
            <a:endParaRPr dirty="0">
              <a:solidFill>
                <a:srgbClr val="F6EECA"/>
              </a:solidFill>
            </a:endParaRPr>
          </a:p>
          <a:p>
            <a:pPr marL="0" lvl="0" indent="0" algn="l" rtl="0">
              <a:lnSpc>
                <a:spcPct val="90000"/>
              </a:lnSpc>
              <a:spcBef>
                <a:spcPts val="1000"/>
              </a:spcBef>
              <a:spcAft>
                <a:spcPts val="0"/>
              </a:spcAft>
              <a:buClr>
                <a:schemeClr val="dk1"/>
              </a:buClr>
              <a:buSzPts val="2800"/>
              <a:buNone/>
            </a:pPr>
            <a:endParaRPr dirty="0">
              <a:solidFill>
                <a:srgbClr val="F6EECA"/>
              </a:solidFill>
            </a:endParaRPr>
          </a:p>
          <a:p>
            <a:pPr marL="0" lvl="0" indent="0" algn="l" rtl="0">
              <a:lnSpc>
                <a:spcPct val="90000"/>
              </a:lnSpc>
              <a:spcBef>
                <a:spcPts val="1000"/>
              </a:spcBef>
              <a:spcAft>
                <a:spcPts val="0"/>
              </a:spcAft>
              <a:buClr>
                <a:schemeClr val="dk1"/>
              </a:buClr>
              <a:buSzPts val="2800"/>
              <a:buNone/>
            </a:pPr>
            <a:r>
              <a:rPr lang="en-IE" dirty="0">
                <a:solidFill>
                  <a:srgbClr val="F6EECA"/>
                </a:solidFill>
              </a:rPr>
              <a:t>For tiled amplicon schemes</a:t>
            </a:r>
            <a:endParaRPr dirty="0">
              <a:solidFill>
                <a:srgbClr val="F6EECA"/>
              </a:solidFill>
            </a:endParaRPr>
          </a:p>
          <a:p>
            <a:pPr marL="0" lvl="0" indent="0" algn="l" rtl="0">
              <a:lnSpc>
                <a:spcPct val="90000"/>
              </a:lnSpc>
              <a:spcBef>
                <a:spcPts val="1000"/>
              </a:spcBef>
              <a:spcAft>
                <a:spcPts val="0"/>
              </a:spcAft>
              <a:buClr>
                <a:schemeClr val="dk1"/>
              </a:buClr>
              <a:buSzPts val="2800"/>
              <a:buNone/>
            </a:pPr>
            <a:endParaRPr dirty="0">
              <a:solidFill>
                <a:srgbClr val="F6EECA"/>
              </a:solidFill>
            </a:endParaRPr>
          </a:p>
          <a:p>
            <a:pPr marL="0" lvl="0" indent="0" algn="l" rtl="0">
              <a:lnSpc>
                <a:spcPct val="90000"/>
              </a:lnSpc>
              <a:spcBef>
                <a:spcPts val="1000"/>
              </a:spcBef>
              <a:spcAft>
                <a:spcPts val="0"/>
              </a:spcAft>
              <a:buClr>
                <a:schemeClr val="dk1"/>
              </a:buClr>
              <a:buSzPts val="2800"/>
              <a:buNone/>
            </a:pPr>
            <a:endParaRPr dirty="0">
              <a:solidFill>
                <a:srgbClr val="F6EECA"/>
              </a:solidFill>
            </a:endParaRPr>
          </a:p>
          <a:p>
            <a:pPr marL="0" lvl="0" indent="0" algn="l" rtl="0">
              <a:lnSpc>
                <a:spcPct val="90000"/>
              </a:lnSpc>
              <a:spcBef>
                <a:spcPts val="1000"/>
              </a:spcBef>
              <a:spcAft>
                <a:spcPts val="0"/>
              </a:spcAft>
              <a:buClr>
                <a:schemeClr val="dk1"/>
              </a:buClr>
              <a:buSzPts val="2800"/>
              <a:buNone/>
            </a:pPr>
            <a:endParaRPr dirty="0">
              <a:solidFill>
                <a:srgbClr val="F6EECA"/>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32"/>
          <p:cNvPicPr preferRelativeResize="0"/>
          <p:nvPr/>
        </p:nvPicPr>
        <p:blipFill rotWithShape="1">
          <a:blip r:embed="rId3">
            <a:alphaModFix/>
          </a:blip>
          <a:srcRect/>
          <a:stretch/>
        </p:blipFill>
        <p:spPr>
          <a:xfrm>
            <a:off x="751693" y="878269"/>
            <a:ext cx="3996447" cy="3996447"/>
          </a:xfrm>
          <a:prstGeom prst="rect">
            <a:avLst/>
          </a:prstGeom>
          <a:noFill/>
          <a:ln>
            <a:noFill/>
          </a:ln>
        </p:spPr>
      </p:pic>
      <p:sp>
        <p:nvSpPr>
          <p:cNvPr id="757" name="Google Shape;757;p32"/>
          <p:cNvSpPr txBox="1"/>
          <p:nvPr/>
        </p:nvSpPr>
        <p:spPr>
          <a:xfrm>
            <a:off x="502089" y="5403750"/>
            <a:ext cx="4910575"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ARTIC Network Field Bioinformatics</a:t>
            </a:r>
            <a:endParaRPr dirty="0">
              <a:solidFill>
                <a:srgbClr val="F6EECA"/>
              </a:solidFill>
            </a:endParaRPr>
          </a:p>
        </p:txBody>
      </p:sp>
      <p:sp>
        <p:nvSpPr>
          <p:cNvPr id="758" name="Google Shape;758;p32"/>
          <p:cNvSpPr txBox="1">
            <a:spLocks noGrp="1"/>
          </p:cNvSpPr>
          <p:nvPr>
            <p:ph type="body" idx="1"/>
          </p:nvPr>
        </p:nvSpPr>
        <p:spPr>
          <a:xfrm>
            <a:off x="5421086" y="1825625"/>
            <a:ext cx="5932714"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E" dirty="0">
                <a:solidFill>
                  <a:srgbClr val="F6EECA"/>
                </a:solidFill>
              </a:rPr>
              <a:t>Best practice bioinformatic pipeline</a:t>
            </a:r>
            <a:endParaRPr dirty="0">
              <a:solidFill>
                <a:srgbClr val="F6EECA"/>
              </a:solidFill>
            </a:endParaRPr>
          </a:p>
          <a:p>
            <a:pPr marL="0" lvl="0" indent="0" algn="l" rtl="0">
              <a:lnSpc>
                <a:spcPct val="90000"/>
              </a:lnSpc>
              <a:spcBef>
                <a:spcPts val="1000"/>
              </a:spcBef>
              <a:spcAft>
                <a:spcPts val="0"/>
              </a:spcAft>
              <a:buClr>
                <a:schemeClr val="dk1"/>
              </a:buClr>
              <a:buSzPts val="2800"/>
              <a:buNone/>
            </a:pPr>
            <a:endParaRPr dirty="0">
              <a:solidFill>
                <a:srgbClr val="F6EECA"/>
              </a:solidFill>
            </a:endParaRPr>
          </a:p>
          <a:p>
            <a:pPr marL="0" lvl="0" indent="0" algn="l" rtl="0">
              <a:lnSpc>
                <a:spcPct val="90000"/>
              </a:lnSpc>
              <a:spcBef>
                <a:spcPts val="1000"/>
              </a:spcBef>
              <a:spcAft>
                <a:spcPts val="0"/>
              </a:spcAft>
              <a:buClr>
                <a:schemeClr val="dk1"/>
              </a:buClr>
              <a:buSzPts val="2800"/>
              <a:buNone/>
            </a:pPr>
            <a:r>
              <a:rPr lang="en-IE" dirty="0">
                <a:solidFill>
                  <a:srgbClr val="F6EECA"/>
                </a:solidFill>
              </a:rPr>
              <a:t>For tiled amplicon schemes</a:t>
            </a:r>
            <a:endParaRPr dirty="0">
              <a:solidFill>
                <a:srgbClr val="F6EECA"/>
              </a:solidFill>
            </a:endParaRPr>
          </a:p>
          <a:p>
            <a:pPr marL="0" lvl="0" indent="0" algn="l" rtl="0">
              <a:lnSpc>
                <a:spcPct val="90000"/>
              </a:lnSpc>
              <a:spcBef>
                <a:spcPts val="1000"/>
              </a:spcBef>
              <a:spcAft>
                <a:spcPts val="0"/>
              </a:spcAft>
              <a:buClr>
                <a:schemeClr val="dk1"/>
              </a:buClr>
              <a:buSzPts val="2800"/>
              <a:buNone/>
            </a:pPr>
            <a:endParaRPr dirty="0">
              <a:solidFill>
                <a:srgbClr val="F6EECA"/>
              </a:solidFill>
            </a:endParaRPr>
          </a:p>
          <a:p>
            <a:pPr marL="0" lvl="0" indent="0" algn="l" rtl="0">
              <a:lnSpc>
                <a:spcPct val="90000"/>
              </a:lnSpc>
              <a:spcBef>
                <a:spcPts val="1000"/>
              </a:spcBef>
              <a:spcAft>
                <a:spcPts val="0"/>
              </a:spcAft>
              <a:buClr>
                <a:schemeClr val="dk1"/>
              </a:buClr>
              <a:buSzPts val="2800"/>
              <a:buNone/>
            </a:pPr>
            <a:r>
              <a:rPr lang="en-IE" dirty="0">
                <a:solidFill>
                  <a:srgbClr val="F6EECA"/>
                </a:solidFill>
              </a:rPr>
              <a:t>Command line tool or …</a:t>
            </a:r>
            <a:endParaRPr dirty="0">
              <a:solidFill>
                <a:srgbClr val="F6EECA"/>
              </a:solidFill>
            </a:endParaRPr>
          </a:p>
          <a:p>
            <a:pPr marL="0" lvl="0" indent="0" algn="l" rtl="0">
              <a:lnSpc>
                <a:spcPct val="90000"/>
              </a:lnSpc>
              <a:spcBef>
                <a:spcPts val="1000"/>
              </a:spcBef>
              <a:spcAft>
                <a:spcPts val="0"/>
              </a:spcAft>
              <a:buClr>
                <a:schemeClr val="dk1"/>
              </a:buClr>
              <a:buSzPts val="2800"/>
              <a:buNone/>
            </a:pPr>
            <a:endParaRPr dirty="0">
              <a:solidFill>
                <a:srgbClr val="F6EECA"/>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764" name="Google Shape;764;p33"/>
          <p:cNvPicPr preferRelativeResize="0"/>
          <p:nvPr/>
        </p:nvPicPr>
        <p:blipFill rotWithShape="1">
          <a:blip r:embed="rId3">
            <a:alphaModFix/>
          </a:blip>
          <a:srcRect/>
          <a:stretch/>
        </p:blipFill>
        <p:spPr>
          <a:xfrm>
            <a:off x="751693" y="878269"/>
            <a:ext cx="3996447" cy="3996447"/>
          </a:xfrm>
          <a:prstGeom prst="rect">
            <a:avLst/>
          </a:prstGeom>
          <a:noFill/>
          <a:ln>
            <a:noFill/>
          </a:ln>
        </p:spPr>
      </p:pic>
      <p:sp>
        <p:nvSpPr>
          <p:cNvPr id="765" name="Google Shape;765;p33"/>
          <p:cNvSpPr txBox="1"/>
          <p:nvPr/>
        </p:nvSpPr>
        <p:spPr>
          <a:xfrm>
            <a:off x="502089" y="5403750"/>
            <a:ext cx="4910575"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ARTIC Network Field Bioinformatics</a:t>
            </a:r>
            <a:endParaRPr dirty="0">
              <a:solidFill>
                <a:srgbClr val="F6EECA"/>
              </a:solidFill>
            </a:endParaRPr>
          </a:p>
        </p:txBody>
      </p:sp>
      <p:pic>
        <p:nvPicPr>
          <p:cNvPr id="766" name="Google Shape;766;p33" descr="GitHub - nanoporetech/epi2me-api: API for communicating with the EPI2ME  Platform for nanopore data analysis. Used by EPI2ME Agent &amp; CLI."/>
          <p:cNvPicPr preferRelativeResize="0"/>
          <p:nvPr/>
        </p:nvPicPr>
        <p:blipFill rotWithShape="1">
          <a:blip r:embed="rId4">
            <a:alphaModFix/>
          </a:blip>
          <a:srcRect/>
          <a:stretch/>
        </p:blipFill>
        <p:spPr>
          <a:xfrm>
            <a:off x="5949043" y="2024743"/>
            <a:ext cx="6096000" cy="1708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pic>
        <p:nvPicPr>
          <p:cNvPr id="772" name="Google Shape;772;p34"/>
          <p:cNvPicPr preferRelativeResize="0"/>
          <p:nvPr/>
        </p:nvPicPr>
        <p:blipFill rotWithShape="1">
          <a:blip r:embed="rId3">
            <a:alphaModFix/>
          </a:blip>
          <a:srcRect/>
          <a:stretch/>
        </p:blipFill>
        <p:spPr>
          <a:xfrm>
            <a:off x="751693" y="878269"/>
            <a:ext cx="3996447" cy="3996447"/>
          </a:xfrm>
          <a:prstGeom prst="rect">
            <a:avLst/>
          </a:prstGeom>
          <a:noFill/>
          <a:ln>
            <a:noFill/>
          </a:ln>
        </p:spPr>
      </p:pic>
      <p:sp>
        <p:nvSpPr>
          <p:cNvPr id="773" name="Google Shape;773;p34"/>
          <p:cNvSpPr txBox="1"/>
          <p:nvPr/>
        </p:nvSpPr>
        <p:spPr>
          <a:xfrm>
            <a:off x="502089" y="5403750"/>
            <a:ext cx="4910575"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ARTIC Network Field Bioinformatics</a:t>
            </a:r>
            <a:endParaRPr>
              <a:solidFill>
                <a:srgbClr val="F6EECA"/>
              </a:solidFill>
            </a:endParaRPr>
          </a:p>
        </p:txBody>
      </p:sp>
      <p:grpSp>
        <p:nvGrpSpPr>
          <p:cNvPr id="774" name="Google Shape;774;p34"/>
          <p:cNvGrpSpPr/>
          <p:nvPr/>
        </p:nvGrpSpPr>
        <p:grpSpPr>
          <a:xfrm rot="10800000" flipH="1">
            <a:off x="7106931" y="2037609"/>
            <a:ext cx="3683989" cy="256292"/>
            <a:chOff x="1207475" y="2042882"/>
            <a:chExt cx="9812216" cy="720000"/>
          </a:xfrm>
        </p:grpSpPr>
        <p:sp>
          <p:nvSpPr>
            <p:cNvPr id="775" name="Google Shape;775;p34"/>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76" name="Google Shape;776;p34"/>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77" name="Google Shape;777;p34"/>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78" name="Google Shape;778;p34"/>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79" name="Google Shape;779;p34"/>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80" name="Google Shape;780;p34"/>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81" name="Google Shape;781;p34"/>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82" name="Google Shape;782;p34"/>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783" name="Google Shape;783;p34"/>
          <p:cNvGrpSpPr/>
          <p:nvPr/>
        </p:nvGrpSpPr>
        <p:grpSpPr>
          <a:xfrm rot="10800000" flipH="1">
            <a:off x="7443864" y="1165027"/>
            <a:ext cx="3683989" cy="256292"/>
            <a:chOff x="1207475" y="2042882"/>
            <a:chExt cx="9812216" cy="720000"/>
          </a:xfrm>
        </p:grpSpPr>
        <p:sp>
          <p:nvSpPr>
            <p:cNvPr id="784" name="Google Shape;784;p34"/>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85" name="Google Shape;785;p34"/>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86" name="Google Shape;786;p34"/>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87" name="Google Shape;787;p34"/>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88" name="Google Shape;788;p34"/>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89" name="Google Shape;789;p34"/>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90" name="Google Shape;790;p34"/>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91" name="Google Shape;791;p34"/>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792" name="Google Shape;792;p34"/>
          <p:cNvSpPr txBox="1"/>
          <p:nvPr/>
        </p:nvSpPr>
        <p:spPr>
          <a:xfrm>
            <a:off x="8384722" y="359101"/>
            <a:ext cx="1847038"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barcode01</a:t>
            </a:r>
            <a:endParaRPr>
              <a:solidFill>
                <a:srgbClr val="F6EECA"/>
              </a:solidFill>
            </a:endParaRPr>
          </a:p>
        </p:txBody>
      </p:sp>
      <p:grpSp>
        <p:nvGrpSpPr>
          <p:cNvPr id="793" name="Google Shape;793;p34"/>
          <p:cNvGrpSpPr/>
          <p:nvPr/>
        </p:nvGrpSpPr>
        <p:grpSpPr>
          <a:xfrm rot="10800000" flipH="1">
            <a:off x="7902222" y="2876492"/>
            <a:ext cx="3683989" cy="256292"/>
            <a:chOff x="1207475" y="2042882"/>
            <a:chExt cx="9812216" cy="720000"/>
          </a:xfrm>
        </p:grpSpPr>
        <p:sp>
          <p:nvSpPr>
            <p:cNvPr id="794" name="Google Shape;794;p34"/>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95" name="Google Shape;795;p34"/>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96" name="Google Shape;796;p34"/>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97" name="Google Shape;797;p34"/>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98" name="Google Shape;798;p34"/>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99" name="Google Shape;799;p34"/>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00" name="Google Shape;800;p34"/>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01" name="Google Shape;801;p34"/>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802" name="Google Shape;802;p34"/>
          <p:cNvGrpSpPr/>
          <p:nvPr/>
        </p:nvGrpSpPr>
        <p:grpSpPr>
          <a:xfrm rot="10800000" flipH="1">
            <a:off x="7024140" y="3477045"/>
            <a:ext cx="3683989" cy="256292"/>
            <a:chOff x="1207475" y="2042882"/>
            <a:chExt cx="9812216" cy="720000"/>
          </a:xfrm>
        </p:grpSpPr>
        <p:sp>
          <p:nvSpPr>
            <p:cNvPr id="803" name="Google Shape;803;p34"/>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04" name="Google Shape;804;p34"/>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05" name="Google Shape;805;p34"/>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06" name="Google Shape;806;p34"/>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07" name="Google Shape;807;p34"/>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08" name="Google Shape;808;p34"/>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09" name="Google Shape;809;p34"/>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10" name="Google Shape;810;p34"/>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811" name="Google Shape;811;p34"/>
          <p:cNvGrpSpPr/>
          <p:nvPr/>
        </p:nvGrpSpPr>
        <p:grpSpPr>
          <a:xfrm rot="10800000" flipH="1">
            <a:off x="7838167" y="4108379"/>
            <a:ext cx="3683989" cy="256292"/>
            <a:chOff x="1207475" y="2042882"/>
            <a:chExt cx="9812216" cy="720000"/>
          </a:xfrm>
        </p:grpSpPr>
        <p:sp>
          <p:nvSpPr>
            <p:cNvPr id="812" name="Google Shape;812;p34"/>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13" name="Google Shape;813;p34"/>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14" name="Google Shape;814;p34"/>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15" name="Google Shape;815;p34"/>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16" name="Google Shape;816;p34"/>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17" name="Google Shape;817;p34"/>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18" name="Google Shape;818;p34"/>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19" name="Google Shape;819;p34"/>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820" name="Google Shape;820;p34"/>
          <p:cNvGrpSpPr/>
          <p:nvPr/>
        </p:nvGrpSpPr>
        <p:grpSpPr>
          <a:xfrm rot="10800000" flipH="1">
            <a:off x="6526765" y="4838075"/>
            <a:ext cx="3683989" cy="256292"/>
            <a:chOff x="1207475" y="2042882"/>
            <a:chExt cx="9812216" cy="720000"/>
          </a:xfrm>
        </p:grpSpPr>
        <p:sp>
          <p:nvSpPr>
            <p:cNvPr id="821" name="Google Shape;821;p34"/>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22" name="Google Shape;822;p34"/>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23" name="Google Shape;823;p34"/>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24" name="Google Shape;824;p34"/>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25" name="Google Shape;825;p34"/>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26" name="Google Shape;826;p34"/>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27" name="Google Shape;827;p34"/>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28" name="Google Shape;828;p34"/>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829" name="Google Shape;829;p34"/>
          <p:cNvGrpSpPr/>
          <p:nvPr/>
        </p:nvGrpSpPr>
        <p:grpSpPr>
          <a:xfrm rot="10800000" flipH="1">
            <a:off x="7785801" y="5564827"/>
            <a:ext cx="3683989" cy="256292"/>
            <a:chOff x="1207475" y="2042882"/>
            <a:chExt cx="9812216" cy="720000"/>
          </a:xfrm>
        </p:grpSpPr>
        <p:sp>
          <p:nvSpPr>
            <p:cNvPr id="830" name="Google Shape;830;p34"/>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31" name="Google Shape;831;p34"/>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32" name="Google Shape;832;p34"/>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33" name="Google Shape;833;p34"/>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34" name="Google Shape;834;p34"/>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35" name="Google Shape;835;p34"/>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36" name="Google Shape;836;p34"/>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37" name="Google Shape;837;p34"/>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pic>
        <p:nvPicPr>
          <p:cNvPr id="838" name="Google Shape;838;p34" descr="MinKNOW - Apps on Google Play"/>
          <p:cNvPicPr preferRelativeResize="0"/>
          <p:nvPr/>
        </p:nvPicPr>
        <p:blipFill rotWithShape="1">
          <a:blip r:embed="rId4">
            <a:alphaModFix/>
          </a:blip>
          <a:srcRect/>
          <a:stretch/>
        </p:blipFill>
        <p:spPr>
          <a:xfrm>
            <a:off x="7621893" y="220423"/>
            <a:ext cx="839000" cy="839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4" name="Google Shape;844;p35"/>
          <p:cNvPicPr preferRelativeResize="0"/>
          <p:nvPr/>
        </p:nvPicPr>
        <p:blipFill rotWithShape="1">
          <a:blip r:embed="rId3">
            <a:alphaModFix/>
          </a:blip>
          <a:srcRect/>
          <a:stretch/>
        </p:blipFill>
        <p:spPr>
          <a:xfrm>
            <a:off x="751693" y="878269"/>
            <a:ext cx="3996447" cy="3996447"/>
          </a:xfrm>
          <a:prstGeom prst="rect">
            <a:avLst/>
          </a:prstGeom>
          <a:noFill/>
          <a:ln>
            <a:noFill/>
          </a:ln>
        </p:spPr>
      </p:pic>
      <p:sp>
        <p:nvSpPr>
          <p:cNvPr id="845" name="Google Shape;845;p35"/>
          <p:cNvSpPr txBox="1"/>
          <p:nvPr/>
        </p:nvSpPr>
        <p:spPr>
          <a:xfrm>
            <a:off x="502089" y="5403750"/>
            <a:ext cx="4910575"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ARTIC Network Field Bioinformatics</a:t>
            </a:r>
            <a:endParaRPr dirty="0">
              <a:solidFill>
                <a:srgbClr val="F6EECA"/>
              </a:solidFill>
            </a:endParaRPr>
          </a:p>
        </p:txBody>
      </p:sp>
      <p:grpSp>
        <p:nvGrpSpPr>
          <p:cNvPr id="846" name="Google Shape;846;p35"/>
          <p:cNvGrpSpPr/>
          <p:nvPr/>
        </p:nvGrpSpPr>
        <p:grpSpPr>
          <a:xfrm rot="10800000" flipH="1">
            <a:off x="7106931" y="2037609"/>
            <a:ext cx="3683989" cy="256292"/>
            <a:chOff x="1207475" y="2042882"/>
            <a:chExt cx="9812216" cy="720000"/>
          </a:xfrm>
        </p:grpSpPr>
        <p:sp>
          <p:nvSpPr>
            <p:cNvPr id="847" name="Google Shape;847;p3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48" name="Google Shape;848;p3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49" name="Google Shape;849;p35"/>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50" name="Google Shape;850;p3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51" name="Google Shape;851;p3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52" name="Google Shape;852;p35"/>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53" name="Google Shape;853;p3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54" name="Google Shape;854;p3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855" name="Google Shape;855;p35"/>
          <p:cNvGrpSpPr/>
          <p:nvPr/>
        </p:nvGrpSpPr>
        <p:grpSpPr>
          <a:xfrm rot="10800000" flipH="1">
            <a:off x="7443864" y="1165027"/>
            <a:ext cx="3683989" cy="256292"/>
            <a:chOff x="1207475" y="2042882"/>
            <a:chExt cx="9812216" cy="720000"/>
          </a:xfrm>
        </p:grpSpPr>
        <p:sp>
          <p:nvSpPr>
            <p:cNvPr id="856" name="Google Shape;856;p3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57" name="Google Shape;857;p3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58" name="Google Shape;858;p35"/>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59" name="Google Shape;859;p3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60" name="Google Shape;860;p3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61" name="Google Shape;861;p35"/>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62" name="Google Shape;862;p3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63" name="Google Shape;863;p3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864" name="Google Shape;864;p35"/>
          <p:cNvSpPr txBox="1"/>
          <p:nvPr/>
        </p:nvSpPr>
        <p:spPr>
          <a:xfrm>
            <a:off x="8384722" y="359101"/>
            <a:ext cx="1847038"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barcode01</a:t>
            </a:r>
            <a:endParaRPr dirty="0">
              <a:solidFill>
                <a:srgbClr val="F6EECA"/>
              </a:solidFill>
            </a:endParaRPr>
          </a:p>
        </p:txBody>
      </p:sp>
      <p:grpSp>
        <p:nvGrpSpPr>
          <p:cNvPr id="865" name="Google Shape;865;p35"/>
          <p:cNvGrpSpPr/>
          <p:nvPr/>
        </p:nvGrpSpPr>
        <p:grpSpPr>
          <a:xfrm rot="10800000" flipH="1">
            <a:off x="7902222" y="2876492"/>
            <a:ext cx="3683989" cy="256292"/>
            <a:chOff x="1207475" y="2042882"/>
            <a:chExt cx="9812216" cy="720000"/>
          </a:xfrm>
        </p:grpSpPr>
        <p:sp>
          <p:nvSpPr>
            <p:cNvPr id="866" name="Google Shape;866;p3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67" name="Google Shape;867;p3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68" name="Google Shape;868;p35"/>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69" name="Google Shape;869;p3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70" name="Google Shape;870;p3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71" name="Google Shape;871;p35"/>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72" name="Google Shape;872;p3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73" name="Google Shape;873;p3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874" name="Google Shape;874;p35"/>
          <p:cNvGrpSpPr/>
          <p:nvPr/>
        </p:nvGrpSpPr>
        <p:grpSpPr>
          <a:xfrm rot="10800000" flipH="1">
            <a:off x="7024140" y="3477045"/>
            <a:ext cx="3683989" cy="256292"/>
            <a:chOff x="1207475" y="2042882"/>
            <a:chExt cx="9812216" cy="720000"/>
          </a:xfrm>
        </p:grpSpPr>
        <p:sp>
          <p:nvSpPr>
            <p:cNvPr id="875" name="Google Shape;875;p3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76" name="Google Shape;876;p3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77" name="Google Shape;877;p35"/>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78" name="Google Shape;878;p3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79" name="Google Shape;879;p3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80" name="Google Shape;880;p35"/>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81" name="Google Shape;881;p3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82" name="Google Shape;882;p3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883" name="Google Shape;883;p35"/>
          <p:cNvGrpSpPr/>
          <p:nvPr/>
        </p:nvGrpSpPr>
        <p:grpSpPr>
          <a:xfrm rot="10800000" flipH="1">
            <a:off x="7838167" y="4108379"/>
            <a:ext cx="3683989" cy="256292"/>
            <a:chOff x="1207475" y="2042882"/>
            <a:chExt cx="9812216" cy="720000"/>
          </a:xfrm>
        </p:grpSpPr>
        <p:sp>
          <p:nvSpPr>
            <p:cNvPr id="884" name="Google Shape;884;p3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85" name="Google Shape;885;p3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86" name="Google Shape;886;p35"/>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87" name="Google Shape;887;p3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88" name="Google Shape;888;p3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89" name="Google Shape;889;p35"/>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90" name="Google Shape;890;p3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91" name="Google Shape;891;p3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892" name="Google Shape;892;p35"/>
          <p:cNvGrpSpPr/>
          <p:nvPr/>
        </p:nvGrpSpPr>
        <p:grpSpPr>
          <a:xfrm rot="10800000" flipH="1">
            <a:off x="6526765" y="4838075"/>
            <a:ext cx="3683989" cy="256292"/>
            <a:chOff x="1207475" y="2042882"/>
            <a:chExt cx="9812216" cy="720000"/>
          </a:xfrm>
        </p:grpSpPr>
        <p:sp>
          <p:nvSpPr>
            <p:cNvPr id="893" name="Google Shape;893;p3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94" name="Google Shape;894;p3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95" name="Google Shape;895;p35"/>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96" name="Google Shape;896;p3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97" name="Google Shape;897;p3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98" name="Google Shape;898;p35"/>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99" name="Google Shape;899;p3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00" name="Google Shape;900;p3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901" name="Google Shape;901;p35"/>
          <p:cNvGrpSpPr/>
          <p:nvPr/>
        </p:nvGrpSpPr>
        <p:grpSpPr>
          <a:xfrm rot="10800000" flipH="1">
            <a:off x="7785801" y="5564827"/>
            <a:ext cx="3683989" cy="256292"/>
            <a:chOff x="1207475" y="2042882"/>
            <a:chExt cx="9812216" cy="720000"/>
          </a:xfrm>
        </p:grpSpPr>
        <p:sp>
          <p:nvSpPr>
            <p:cNvPr id="902" name="Google Shape;902;p3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03" name="Google Shape;903;p3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04" name="Google Shape;904;p35"/>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05" name="Google Shape;905;p3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06" name="Google Shape;906;p3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07" name="Google Shape;907;p35"/>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08" name="Google Shape;908;p3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09" name="Google Shape;909;p3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pic>
        <p:nvPicPr>
          <p:cNvPr id="910" name="Google Shape;910;p35" descr="MinKNOW - Apps on Google Play"/>
          <p:cNvPicPr preferRelativeResize="0"/>
          <p:nvPr/>
        </p:nvPicPr>
        <p:blipFill rotWithShape="1">
          <a:blip r:embed="rId4">
            <a:alphaModFix/>
          </a:blip>
          <a:srcRect/>
          <a:stretch/>
        </p:blipFill>
        <p:spPr>
          <a:xfrm>
            <a:off x="7621893" y="220423"/>
            <a:ext cx="839000" cy="839000"/>
          </a:xfrm>
          <a:prstGeom prst="rect">
            <a:avLst/>
          </a:prstGeom>
          <a:noFill/>
          <a:ln>
            <a:noFill/>
          </a:ln>
        </p:spPr>
      </p:pic>
      <p:sp>
        <p:nvSpPr>
          <p:cNvPr id="911" name="Google Shape;911;p35"/>
          <p:cNvSpPr/>
          <p:nvPr/>
        </p:nvSpPr>
        <p:spPr>
          <a:xfrm>
            <a:off x="10047520" y="959444"/>
            <a:ext cx="1182364" cy="591770"/>
          </a:xfrm>
          <a:prstGeom prst="rect">
            <a:avLst/>
          </a:prstGeom>
          <a:noFill/>
          <a:ln w="31750" cap="flat" cmpd="sng">
            <a:solidFill>
              <a:srgbClr val="D3605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12" name="Google Shape;912;p35"/>
          <p:cNvSpPr/>
          <p:nvPr/>
        </p:nvSpPr>
        <p:spPr>
          <a:xfrm>
            <a:off x="7351796" y="1042757"/>
            <a:ext cx="1182364" cy="591770"/>
          </a:xfrm>
          <a:prstGeom prst="rect">
            <a:avLst/>
          </a:prstGeom>
          <a:noFill/>
          <a:ln w="31750" cap="flat" cmpd="sng">
            <a:solidFill>
              <a:srgbClr val="D3605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cxnSp>
        <p:nvCxnSpPr>
          <p:cNvPr id="913" name="Google Shape;913;p35"/>
          <p:cNvCxnSpPr/>
          <p:nvPr/>
        </p:nvCxnSpPr>
        <p:spPr>
          <a:xfrm rot="10800000" flipH="1">
            <a:off x="6312616" y="1523788"/>
            <a:ext cx="878173" cy="496137"/>
          </a:xfrm>
          <a:prstGeom prst="straightConnector1">
            <a:avLst/>
          </a:prstGeom>
          <a:noFill/>
          <a:ln w="53975" cap="flat" cmpd="sng">
            <a:solidFill>
              <a:srgbClr val="D3605D"/>
            </a:solidFill>
            <a:prstDash val="solid"/>
            <a:miter lim="800000"/>
            <a:headEnd type="none" w="sm" len="sm"/>
            <a:tailEnd type="stealth" w="lg" len="lg"/>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Google Shape;919;p36"/>
          <p:cNvPicPr preferRelativeResize="0"/>
          <p:nvPr/>
        </p:nvPicPr>
        <p:blipFill rotWithShape="1">
          <a:blip r:embed="rId3">
            <a:alphaModFix/>
          </a:blip>
          <a:srcRect/>
          <a:stretch/>
        </p:blipFill>
        <p:spPr>
          <a:xfrm>
            <a:off x="751693" y="878269"/>
            <a:ext cx="3996447" cy="3996447"/>
          </a:xfrm>
          <a:prstGeom prst="rect">
            <a:avLst/>
          </a:prstGeom>
          <a:noFill/>
          <a:ln>
            <a:noFill/>
          </a:ln>
        </p:spPr>
      </p:pic>
      <p:sp>
        <p:nvSpPr>
          <p:cNvPr id="920" name="Google Shape;920;p36"/>
          <p:cNvSpPr txBox="1"/>
          <p:nvPr/>
        </p:nvSpPr>
        <p:spPr>
          <a:xfrm>
            <a:off x="502089" y="5403750"/>
            <a:ext cx="4910575"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ARTIC Network Field Bioinformatics</a:t>
            </a:r>
            <a:endParaRPr dirty="0">
              <a:solidFill>
                <a:srgbClr val="F6EECA"/>
              </a:solidFill>
            </a:endParaRPr>
          </a:p>
        </p:txBody>
      </p:sp>
      <p:grpSp>
        <p:nvGrpSpPr>
          <p:cNvPr id="921" name="Google Shape;921;p36"/>
          <p:cNvGrpSpPr/>
          <p:nvPr/>
        </p:nvGrpSpPr>
        <p:grpSpPr>
          <a:xfrm rot="10800000" flipH="1">
            <a:off x="7106931" y="2037609"/>
            <a:ext cx="3683989" cy="256292"/>
            <a:chOff x="1207475" y="2042882"/>
            <a:chExt cx="9812216" cy="720000"/>
          </a:xfrm>
        </p:grpSpPr>
        <p:sp>
          <p:nvSpPr>
            <p:cNvPr id="922" name="Google Shape;922;p3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23" name="Google Shape;923;p3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24" name="Google Shape;924;p36"/>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25" name="Google Shape;925;p3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26" name="Google Shape;926;p3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27" name="Google Shape;927;p36"/>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28" name="Google Shape;928;p3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29" name="Google Shape;929;p3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930" name="Google Shape;930;p36"/>
          <p:cNvGrpSpPr/>
          <p:nvPr/>
        </p:nvGrpSpPr>
        <p:grpSpPr>
          <a:xfrm rot="10800000" flipH="1">
            <a:off x="7443864" y="1165027"/>
            <a:ext cx="3683989" cy="256292"/>
            <a:chOff x="1207475" y="2042882"/>
            <a:chExt cx="9812216" cy="720000"/>
          </a:xfrm>
        </p:grpSpPr>
        <p:sp>
          <p:nvSpPr>
            <p:cNvPr id="931" name="Google Shape;931;p3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32" name="Google Shape;932;p3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33" name="Google Shape;933;p36"/>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34" name="Google Shape;934;p3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35" name="Google Shape;935;p3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36" name="Google Shape;936;p36"/>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37" name="Google Shape;937;p3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38" name="Google Shape;938;p3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939" name="Google Shape;939;p36"/>
          <p:cNvSpPr txBox="1"/>
          <p:nvPr/>
        </p:nvSpPr>
        <p:spPr>
          <a:xfrm>
            <a:off x="8384722" y="359101"/>
            <a:ext cx="1847038"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barcode01</a:t>
            </a:r>
            <a:endParaRPr dirty="0">
              <a:solidFill>
                <a:srgbClr val="F6EECA"/>
              </a:solidFill>
            </a:endParaRPr>
          </a:p>
        </p:txBody>
      </p:sp>
      <p:grpSp>
        <p:nvGrpSpPr>
          <p:cNvPr id="940" name="Google Shape;940;p36"/>
          <p:cNvGrpSpPr/>
          <p:nvPr/>
        </p:nvGrpSpPr>
        <p:grpSpPr>
          <a:xfrm rot="10800000" flipH="1">
            <a:off x="7902222" y="2876492"/>
            <a:ext cx="3683989" cy="256292"/>
            <a:chOff x="1207475" y="2042882"/>
            <a:chExt cx="9812216" cy="720000"/>
          </a:xfrm>
        </p:grpSpPr>
        <p:sp>
          <p:nvSpPr>
            <p:cNvPr id="941" name="Google Shape;941;p3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42" name="Google Shape;942;p3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43" name="Google Shape;943;p36"/>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44" name="Google Shape;944;p3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45" name="Google Shape;945;p3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46" name="Google Shape;946;p36"/>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47" name="Google Shape;947;p3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48" name="Google Shape;948;p3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949" name="Google Shape;949;p36"/>
          <p:cNvGrpSpPr/>
          <p:nvPr/>
        </p:nvGrpSpPr>
        <p:grpSpPr>
          <a:xfrm rot="10800000" flipH="1">
            <a:off x="7024140" y="3477045"/>
            <a:ext cx="3683989" cy="256292"/>
            <a:chOff x="1207475" y="2042882"/>
            <a:chExt cx="9812216" cy="720000"/>
          </a:xfrm>
        </p:grpSpPr>
        <p:sp>
          <p:nvSpPr>
            <p:cNvPr id="950" name="Google Shape;950;p3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51" name="Google Shape;951;p3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52" name="Google Shape;952;p36"/>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53" name="Google Shape;953;p3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54" name="Google Shape;954;p3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55" name="Google Shape;955;p36"/>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56" name="Google Shape;956;p3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57" name="Google Shape;957;p3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958" name="Google Shape;958;p36"/>
          <p:cNvGrpSpPr/>
          <p:nvPr/>
        </p:nvGrpSpPr>
        <p:grpSpPr>
          <a:xfrm rot="10800000" flipH="1">
            <a:off x="7838167" y="4108379"/>
            <a:ext cx="3683989" cy="256292"/>
            <a:chOff x="1207475" y="2042882"/>
            <a:chExt cx="9812216" cy="720000"/>
          </a:xfrm>
        </p:grpSpPr>
        <p:sp>
          <p:nvSpPr>
            <p:cNvPr id="959" name="Google Shape;959;p3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60" name="Google Shape;960;p3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61" name="Google Shape;961;p36"/>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62" name="Google Shape;962;p3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63" name="Google Shape;963;p3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64" name="Google Shape;964;p36"/>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65" name="Google Shape;965;p3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66" name="Google Shape;966;p3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967" name="Google Shape;967;p36"/>
          <p:cNvGrpSpPr/>
          <p:nvPr/>
        </p:nvGrpSpPr>
        <p:grpSpPr>
          <a:xfrm rot="10800000" flipH="1">
            <a:off x="6526765" y="4838075"/>
            <a:ext cx="3683989" cy="256292"/>
            <a:chOff x="1207475" y="2042882"/>
            <a:chExt cx="9812216" cy="720000"/>
          </a:xfrm>
        </p:grpSpPr>
        <p:sp>
          <p:nvSpPr>
            <p:cNvPr id="968" name="Google Shape;968;p3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69" name="Google Shape;969;p3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70" name="Google Shape;970;p36"/>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71" name="Google Shape;971;p3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72" name="Google Shape;972;p3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73" name="Google Shape;973;p36"/>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74" name="Google Shape;974;p3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75" name="Google Shape;975;p3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976" name="Google Shape;976;p36"/>
          <p:cNvGrpSpPr/>
          <p:nvPr/>
        </p:nvGrpSpPr>
        <p:grpSpPr>
          <a:xfrm rot="10800000" flipH="1">
            <a:off x="7785801" y="5564827"/>
            <a:ext cx="3683989" cy="256292"/>
            <a:chOff x="1207475" y="2042882"/>
            <a:chExt cx="9812216" cy="720000"/>
          </a:xfrm>
        </p:grpSpPr>
        <p:sp>
          <p:nvSpPr>
            <p:cNvPr id="977" name="Google Shape;977;p3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78" name="Google Shape;978;p3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79" name="Google Shape;979;p36"/>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80" name="Google Shape;980;p3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81" name="Google Shape;981;p3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82" name="Google Shape;982;p36"/>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83" name="Google Shape;983;p3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84" name="Google Shape;984;p3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pic>
        <p:nvPicPr>
          <p:cNvPr id="985" name="Google Shape;985;p36" descr="MinKNOW - Apps on Google Play"/>
          <p:cNvPicPr preferRelativeResize="0"/>
          <p:nvPr/>
        </p:nvPicPr>
        <p:blipFill rotWithShape="1">
          <a:blip r:embed="rId4">
            <a:alphaModFix/>
          </a:blip>
          <a:srcRect/>
          <a:stretch/>
        </p:blipFill>
        <p:spPr>
          <a:xfrm>
            <a:off x="7621893" y="220423"/>
            <a:ext cx="839000" cy="839000"/>
          </a:xfrm>
          <a:prstGeom prst="rect">
            <a:avLst/>
          </a:prstGeom>
          <a:noFill/>
          <a:ln>
            <a:noFill/>
          </a:ln>
        </p:spPr>
      </p:pic>
      <p:sp>
        <p:nvSpPr>
          <p:cNvPr id="986" name="Google Shape;986;p36"/>
          <p:cNvSpPr/>
          <p:nvPr/>
        </p:nvSpPr>
        <p:spPr>
          <a:xfrm>
            <a:off x="8524846" y="1021687"/>
            <a:ext cx="1522673" cy="591770"/>
          </a:xfrm>
          <a:prstGeom prst="rect">
            <a:avLst/>
          </a:prstGeom>
          <a:noFill/>
          <a:ln w="31750" cap="flat" cmpd="sng">
            <a:solidFill>
              <a:srgbClr val="D3605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87" name="Google Shape;987;p36"/>
          <p:cNvSpPr/>
          <p:nvPr/>
        </p:nvSpPr>
        <p:spPr>
          <a:xfrm>
            <a:off x="8183888" y="1850159"/>
            <a:ext cx="1579300" cy="591770"/>
          </a:xfrm>
          <a:prstGeom prst="rect">
            <a:avLst/>
          </a:prstGeom>
          <a:noFill/>
          <a:ln w="31750" cap="flat" cmpd="sng">
            <a:solidFill>
              <a:srgbClr val="D3605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cxnSp>
        <p:nvCxnSpPr>
          <p:cNvPr id="988" name="Google Shape;988;p36"/>
          <p:cNvCxnSpPr/>
          <p:nvPr/>
        </p:nvCxnSpPr>
        <p:spPr>
          <a:xfrm>
            <a:off x="6009373" y="769176"/>
            <a:ext cx="2451520" cy="476686"/>
          </a:xfrm>
          <a:prstGeom prst="straightConnector1">
            <a:avLst/>
          </a:prstGeom>
          <a:noFill/>
          <a:ln w="53975" cap="flat" cmpd="sng">
            <a:solidFill>
              <a:srgbClr val="D3605D"/>
            </a:solidFill>
            <a:prstDash val="solid"/>
            <a:miter lim="800000"/>
            <a:headEnd type="none" w="sm" len="sm"/>
            <a:tailEnd type="stealth" w="lg" len="lg"/>
          </a:ln>
        </p:spPr>
      </p:cxnSp>
      <p:cxnSp>
        <p:nvCxnSpPr>
          <p:cNvPr id="989" name="Google Shape;989;p36"/>
          <p:cNvCxnSpPr/>
          <p:nvPr/>
        </p:nvCxnSpPr>
        <p:spPr>
          <a:xfrm>
            <a:off x="5898740" y="878269"/>
            <a:ext cx="2215106" cy="1126534"/>
          </a:xfrm>
          <a:prstGeom prst="straightConnector1">
            <a:avLst/>
          </a:prstGeom>
          <a:noFill/>
          <a:ln w="53975" cap="flat" cmpd="sng">
            <a:solidFill>
              <a:srgbClr val="D3605D"/>
            </a:solidFill>
            <a:prstDash val="solid"/>
            <a:miter lim="800000"/>
            <a:headEnd type="none" w="sm" len="sm"/>
            <a:tailEnd type="stealth" w="lg" len="lg"/>
          </a:ln>
        </p:spPr>
      </p:cxnSp>
      <p:sp>
        <p:nvSpPr>
          <p:cNvPr id="990" name="Google Shape;990;p36"/>
          <p:cNvSpPr txBox="1"/>
          <p:nvPr/>
        </p:nvSpPr>
        <p:spPr>
          <a:xfrm>
            <a:off x="4180022" y="271762"/>
            <a:ext cx="1847038"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E" sz="4000" b="1" dirty="0">
                <a:solidFill>
                  <a:srgbClr val="F6EECA"/>
                </a:solidFill>
                <a:latin typeface="Helvetica Neue Light"/>
                <a:ea typeface="Helvetica Neue Light"/>
                <a:cs typeface="Helvetica Neue Light"/>
                <a:sym typeface="Helvetica Neue Light"/>
              </a:rPr>
              <a:t>?</a:t>
            </a:r>
            <a:endParaRPr dirty="0">
              <a:solidFill>
                <a:srgbClr val="F6EECA"/>
              </a:solidFill>
            </a:endParaRPr>
          </a:p>
        </p:txBody>
      </p:sp>
      <p:cxnSp>
        <p:nvCxnSpPr>
          <p:cNvPr id="991" name="Google Shape;991;p36"/>
          <p:cNvCxnSpPr/>
          <p:nvPr/>
        </p:nvCxnSpPr>
        <p:spPr>
          <a:xfrm>
            <a:off x="5898740" y="1045573"/>
            <a:ext cx="2013375" cy="2253953"/>
          </a:xfrm>
          <a:prstGeom prst="straightConnector1">
            <a:avLst/>
          </a:prstGeom>
          <a:noFill/>
          <a:ln w="53975" cap="flat" cmpd="sng">
            <a:solidFill>
              <a:srgbClr val="D3605D"/>
            </a:solidFill>
            <a:prstDash val="solid"/>
            <a:miter lim="800000"/>
            <a:headEnd type="none" w="sm" len="sm"/>
            <a:tailEnd type="stealth" w="lg" len="lg"/>
          </a:ln>
        </p:spPr>
      </p:cxnSp>
      <p:sp>
        <p:nvSpPr>
          <p:cNvPr id="992" name="Google Shape;992;p36"/>
          <p:cNvSpPr/>
          <p:nvPr/>
        </p:nvSpPr>
        <p:spPr>
          <a:xfrm>
            <a:off x="8076249" y="3339090"/>
            <a:ext cx="1579300" cy="591770"/>
          </a:xfrm>
          <a:prstGeom prst="rect">
            <a:avLst/>
          </a:prstGeom>
          <a:noFill/>
          <a:ln w="31750" cap="flat" cmpd="sng">
            <a:solidFill>
              <a:srgbClr val="D3605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pic>
        <p:nvPicPr>
          <p:cNvPr id="998" name="Google Shape;998;p37"/>
          <p:cNvPicPr preferRelativeResize="0"/>
          <p:nvPr/>
        </p:nvPicPr>
        <p:blipFill rotWithShape="1">
          <a:blip r:embed="rId3">
            <a:alphaModFix/>
          </a:blip>
          <a:srcRect/>
          <a:stretch/>
        </p:blipFill>
        <p:spPr>
          <a:xfrm>
            <a:off x="751693" y="878269"/>
            <a:ext cx="3996447" cy="3996447"/>
          </a:xfrm>
          <a:prstGeom prst="rect">
            <a:avLst/>
          </a:prstGeom>
          <a:noFill/>
          <a:ln>
            <a:noFill/>
          </a:ln>
        </p:spPr>
      </p:pic>
      <p:sp>
        <p:nvSpPr>
          <p:cNvPr id="999" name="Google Shape;999;p37"/>
          <p:cNvSpPr txBox="1"/>
          <p:nvPr/>
        </p:nvSpPr>
        <p:spPr>
          <a:xfrm>
            <a:off x="502089" y="5403750"/>
            <a:ext cx="4910575"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ARTIC Network Field Bioinformatics</a:t>
            </a:r>
            <a:endParaRPr dirty="0">
              <a:solidFill>
                <a:srgbClr val="F6EECA"/>
              </a:solidFill>
            </a:endParaRPr>
          </a:p>
        </p:txBody>
      </p:sp>
      <p:sp>
        <p:nvSpPr>
          <p:cNvPr id="1000" name="Google Shape;1000;p37"/>
          <p:cNvSpPr txBox="1"/>
          <p:nvPr/>
        </p:nvSpPr>
        <p:spPr>
          <a:xfrm>
            <a:off x="7231591" y="2876492"/>
            <a:ext cx="326768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4000" b="0" i="0" dirty="0" err="1">
                <a:solidFill>
                  <a:srgbClr val="F1605D"/>
                </a:solidFill>
                <a:latin typeface="Consolas"/>
                <a:ea typeface="Consolas"/>
                <a:cs typeface="Consolas"/>
                <a:sym typeface="Consolas"/>
              </a:rPr>
              <a:t>align_trim</a:t>
            </a:r>
            <a:endParaRPr sz="4000" dirty="0">
              <a:solidFill>
                <a:srgbClr val="F1605D"/>
              </a:solidFill>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pic>
        <p:nvPicPr>
          <p:cNvPr id="1006" name="Google Shape;1006;p38"/>
          <p:cNvPicPr preferRelativeResize="0"/>
          <p:nvPr/>
        </p:nvPicPr>
        <p:blipFill rotWithShape="1">
          <a:blip r:embed="rId3">
            <a:alphaModFix/>
          </a:blip>
          <a:srcRect l="12639" t="32616" r="10645" b="30333"/>
          <a:stretch/>
        </p:blipFill>
        <p:spPr>
          <a:xfrm>
            <a:off x="488978" y="1239228"/>
            <a:ext cx="11214043" cy="1177401"/>
          </a:xfrm>
          <a:prstGeom prst="rect">
            <a:avLst/>
          </a:prstGeom>
          <a:noFill/>
          <a:ln>
            <a:noFill/>
          </a:ln>
        </p:spPr>
      </p:pic>
      <p:sp>
        <p:nvSpPr>
          <p:cNvPr id="1007" name="Google Shape;1007;p38"/>
          <p:cNvSpPr/>
          <p:nvPr/>
        </p:nvSpPr>
        <p:spPr>
          <a:xfrm>
            <a:off x="488978" y="767442"/>
            <a:ext cx="11214043" cy="471785"/>
          </a:xfrm>
          <a:prstGeom prst="roundRect">
            <a:avLst>
              <a:gd name="adj" fmla="val 0"/>
            </a:avLst>
          </a:prstGeom>
          <a:solidFill>
            <a:srgbClr val="D36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IE" sz="2400" u="none" strike="noStrike" cap="none">
                <a:solidFill>
                  <a:srgbClr val="FFFFFF"/>
                </a:solidFill>
                <a:latin typeface="Helvetica Neue Light"/>
                <a:ea typeface="Helvetica Neue Light"/>
                <a:cs typeface="Helvetica Neue Light"/>
                <a:sym typeface="Helvetica Neue Light"/>
              </a:rPr>
              <a:t>Reference genome</a:t>
            </a:r>
            <a:endParaRPr/>
          </a:p>
        </p:txBody>
      </p:sp>
      <p:sp>
        <p:nvSpPr>
          <p:cNvPr id="1008" name="Google Shape;1008;p38"/>
          <p:cNvSpPr txBox="1">
            <a:spLocks noGrp="1"/>
          </p:cNvSpPr>
          <p:nvPr>
            <p:ph type="title"/>
          </p:nvPr>
        </p:nvSpPr>
        <p:spPr>
          <a:xfrm>
            <a:off x="488978" y="5160537"/>
            <a:ext cx="10515600" cy="1325563"/>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Align to reference </a:t>
            </a:r>
            <a:endParaRPr dirty="0">
              <a:solidFill>
                <a:srgbClr val="F6EECA"/>
              </a:solidFill>
            </a:endParaRPr>
          </a:p>
        </p:txBody>
      </p:sp>
      <p:sp>
        <p:nvSpPr>
          <p:cNvPr id="1009" name="Google Shape;1009;p38"/>
          <p:cNvSpPr txBox="1"/>
          <p:nvPr/>
        </p:nvSpPr>
        <p:spPr>
          <a:xfrm>
            <a:off x="10772631" y="1458160"/>
            <a:ext cx="9303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a:solidFill>
                  <a:schemeClr val="dk1"/>
                </a:solidFill>
                <a:latin typeface="Helvetica Neue Light"/>
                <a:ea typeface="Helvetica Neue Light"/>
                <a:cs typeface="Helvetica Neue Light"/>
                <a:sym typeface="Helvetica Neue Light"/>
              </a:rPr>
              <a:t>Pool 1</a:t>
            </a:r>
            <a:endParaRPr/>
          </a:p>
        </p:txBody>
      </p:sp>
      <p:sp>
        <p:nvSpPr>
          <p:cNvPr id="1010" name="Google Shape;1010;p38"/>
          <p:cNvSpPr txBox="1"/>
          <p:nvPr/>
        </p:nvSpPr>
        <p:spPr>
          <a:xfrm>
            <a:off x="10772631" y="2057183"/>
            <a:ext cx="9303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dirty="0">
                <a:solidFill>
                  <a:schemeClr val="dk1"/>
                </a:solidFill>
                <a:latin typeface="Helvetica Neue Light"/>
                <a:ea typeface="Helvetica Neue Light"/>
                <a:cs typeface="Helvetica Neue Light"/>
                <a:sym typeface="Helvetica Neue Light"/>
              </a:rPr>
              <a:t>Pool 2</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pic>
        <p:nvPicPr>
          <p:cNvPr id="1015" name="Google Shape;1015;p39"/>
          <p:cNvPicPr preferRelativeResize="0"/>
          <p:nvPr/>
        </p:nvPicPr>
        <p:blipFill rotWithShape="1">
          <a:blip r:embed="rId3">
            <a:alphaModFix/>
          </a:blip>
          <a:srcRect l="12639" t="32616" r="10645" b="30333"/>
          <a:stretch/>
        </p:blipFill>
        <p:spPr>
          <a:xfrm>
            <a:off x="628941" y="1239228"/>
            <a:ext cx="11214043" cy="1177401"/>
          </a:xfrm>
          <a:prstGeom prst="rect">
            <a:avLst/>
          </a:prstGeom>
          <a:noFill/>
          <a:ln>
            <a:noFill/>
          </a:ln>
        </p:spPr>
      </p:pic>
      <p:sp>
        <p:nvSpPr>
          <p:cNvPr id="1016" name="Google Shape;1016;p39"/>
          <p:cNvSpPr/>
          <p:nvPr/>
        </p:nvSpPr>
        <p:spPr>
          <a:xfrm>
            <a:off x="628941" y="767442"/>
            <a:ext cx="11214043" cy="471785"/>
          </a:xfrm>
          <a:prstGeom prst="roundRect">
            <a:avLst>
              <a:gd name="adj" fmla="val 0"/>
            </a:avLst>
          </a:prstGeom>
          <a:solidFill>
            <a:srgbClr val="D36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IE" sz="2400" u="none" strike="noStrike" cap="none">
                <a:solidFill>
                  <a:srgbClr val="FFFFFF"/>
                </a:solidFill>
                <a:latin typeface="Helvetica Neue Light"/>
                <a:ea typeface="Helvetica Neue Light"/>
                <a:cs typeface="Helvetica Neue Light"/>
                <a:sym typeface="Helvetica Neue Light"/>
              </a:rPr>
              <a:t>Reference genome</a:t>
            </a:r>
            <a:endParaRPr/>
          </a:p>
        </p:txBody>
      </p:sp>
      <p:grpSp>
        <p:nvGrpSpPr>
          <p:cNvPr id="1017" name="Google Shape;1017;p39"/>
          <p:cNvGrpSpPr/>
          <p:nvPr/>
        </p:nvGrpSpPr>
        <p:grpSpPr>
          <a:xfrm rot="10800000" flipH="1">
            <a:off x="1088203" y="2416628"/>
            <a:ext cx="5633028" cy="391885"/>
            <a:chOff x="1207475" y="2042882"/>
            <a:chExt cx="9812216" cy="720000"/>
          </a:xfrm>
        </p:grpSpPr>
        <p:sp>
          <p:nvSpPr>
            <p:cNvPr id="1018" name="Google Shape;1018;p39"/>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19" name="Google Shape;1019;p39"/>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20" name="Google Shape;1020;p39"/>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21" name="Google Shape;1021;p39"/>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22" name="Google Shape;1022;p39"/>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23" name="Google Shape;1023;p39"/>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24" name="Google Shape;1024;p39"/>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25" name="Google Shape;1025;p39"/>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026" name="Google Shape;1026;p39"/>
          <p:cNvGrpSpPr/>
          <p:nvPr/>
        </p:nvGrpSpPr>
        <p:grpSpPr>
          <a:xfrm rot="10800000" flipH="1">
            <a:off x="1088203" y="3037114"/>
            <a:ext cx="5633028" cy="391885"/>
            <a:chOff x="1207475" y="2042882"/>
            <a:chExt cx="9812216" cy="720000"/>
          </a:xfrm>
        </p:grpSpPr>
        <p:sp>
          <p:nvSpPr>
            <p:cNvPr id="1027" name="Google Shape;1027;p39"/>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28" name="Google Shape;1028;p39"/>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29" name="Google Shape;1029;p39"/>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30" name="Google Shape;1030;p39"/>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31" name="Google Shape;1031;p39"/>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32" name="Google Shape;1032;p39"/>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33" name="Google Shape;1033;p39"/>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34" name="Google Shape;1034;p39"/>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035" name="Google Shape;1035;p39"/>
          <p:cNvGrpSpPr/>
          <p:nvPr/>
        </p:nvGrpSpPr>
        <p:grpSpPr>
          <a:xfrm rot="10800000" flipH="1">
            <a:off x="1140004" y="3657600"/>
            <a:ext cx="5633028" cy="391885"/>
            <a:chOff x="1207475" y="2042882"/>
            <a:chExt cx="9812216" cy="720000"/>
          </a:xfrm>
        </p:grpSpPr>
        <p:sp>
          <p:nvSpPr>
            <p:cNvPr id="1036" name="Google Shape;1036;p39"/>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37" name="Google Shape;1037;p39"/>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38" name="Google Shape;1038;p39"/>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39" name="Google Shape;1039;p39"/>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40" name="Google Shape;1040;p39"/>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41" name="Google Shape;1041;p39"/>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42" name="Google Shape;1042;p39"/>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43" name="Google Shape;1043;p39"/>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044" name="Google Shape;1044;p39"/>
          <p:cNvGrpSpPr/>
          <p:nvPr/>
        </p:nvGrpSpPr>
        <p:grpSpPr>
          <a:xfrm rot="10800000" flipH="1">
            <a:off x="1088203" y="4278086"/>
            <a:ext cx="5633028" cy="391885"/>
            <a:chOff x="1207475" y="2042882"/>
            <a:chExt cx="9812216" cy="720000"/>
          </a:xfrm>
        </p:grpSpPr>
        <p:sp>
          <p:nvSpPr>
            <p:cNvPr id="1045" name="Google Shape;1045;p39"/>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46" name="Google Shape;1046;p39"/>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47" name="Google Shape;1047;p39"/>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48" name="Google Shape;1048;p39"/>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49" name="Google Shape;1049;p39"/>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50" name="Google Shape;1050;p39"/>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51" name="Google Shape;1051;p39"/>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52" name="Google Shape;1052;p39"/>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1053" name="Google Shape;1053;p39"/>
          <p:cNvSpPr txBox="1">
            <a:spLocks noGrp="1"/>
          </p:cNvSpPr>
          <p:nvPr>
            <p:ph type="title"/>
          </p:nvPr>
        </p:nvSpPr>
        <p:spPr>
          <a:xfrm>
            <a:off x="492647" y="5160537"/>
            <a:ext cx="10515600" cy="1325563"/>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Align to reference</a:t>
            </a:r>
            <a:endParaRPr dirty="0">
              <a:solidFill>
                <a:srgbClr val="F6EECA"/>
              </a:solidFill>
            </a:endParaRPr>
          </a:p>
        </p:txBody>
      </p:sp>
      <p:sp>
        <p:nvSpPr>
          <p:cNvPr id="1054" name="Google Shape;1054;p39"/>
          <p:cNvSpPr/>
          <p:nvPr/>
        </p:nvSpPr>
        <p:spPr>
          <a:xfrm>
            <a:off x="2425963" y="1975757"/>
            <a:ext cx="2971800" cy="424543"/>
          </a:xfrm>
          <a:custGeom>
            <a:avLst/>
            <a:gdLst/>
            <a:ahLst/>
            <a:cxnLst/>
            <a:rect l="l" t="t" r="r" b="b"/>
            <a:pathLst>
              <a:path w="2971800" h="424543" extrusionOk="0">
                <a:moveTo>
                  <a:pt x="32657" y="0"/>
                </a:moveTo>
                <a:lnTo>
                  <a:pt x="0" y="424543"/>
                </a:lnTo>
                <a:lnTo>
                  <a:pt x="2971800" y="408214"/>
                </a:lnTo>
                <a:lnTo>
                  <a:pt x="2890157" y="16329"/>
                </a:lnTo>
                <a:lnTo>
                  <a:pt x="32657" y="0"/>
                </a:lnTo>
                <a:close/>
              </a:path>
            </a:pathLst>
          </a:custGeom>
          <a:solidFill>
            <a:srgbClr val="D3605D">
              <a:alpha val="3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grpSp>
        <p:nvGrpSpPr>
          <p:cNvPr id="1060" name="Google Shape;1060;p40"/>
          <p:cNvGrpSpPr/>
          <p:nvPr/>
        </p:nvGrpSpPr>
        <p:grpSpPr>
          <a:xfrm>
            <a:off x="1591369" y="1949077"/>
            <a:ext cx="9044428" cy="629212"/>
            <a:chOff x="1207475" y="2042882"/>
            <a:chExt cx="9812216" cy="720000"/>
          </a:xfrm>
        </p:grpSpPr>
        <p:sp>
          <p:nvSpPr>
            <p:cNvPr id="1061" name="Google Shape;1061;p4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62" name="Google Shape;1062;p4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63" name="Google Shape;1063;p40"/>
            <p:cNvSpPr/>
            <p:nvPr/>
          </p:nvSpPr>
          <p:spPr>
            <a:xfrm>
              <a:off x="9050216"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64" name="Google Shape;1064;p4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65" name="Google Shape;1065;p4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66" name="Google Shape;1066;p40"/>
            <p:cNvSpPr/>
            <p:nvPr/>
          </p:nvSpPr>
          <p:spPr>
            <a:xfrm>
              <a:off x="2326955"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67" name="Google Shape;1067;p40"/>
            <p:cNvSpPr/>
            <p:nvPr/>
          </p:nvSpPr>
          <p:spPr>
            <a:xfrm>
              <a:off x="1207475" y="2042882"/>
              <a:ext cx="638983" cy="720000"/>
            </a:xfrm>
            <a:prstGeom prst="roundRect">
              <a:avLst>
                <a:gd name="adj" fmla="val 16667"/>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68" name="Google Shape;1068;p40"/>
            <p:cNvSpPr/>
            <p:nvPr/>
          </p:nvSpPr>
          <p:spPr>
            <a:xfrm>
              <a:off x="10380708" y="2042882"/>
              <a:ext cx="638983" cy="720000"/>
            </a:xfrm>
            <a:prstGeom prst="roundRect">
              <a:avLst>
                <a:gd name="adj" fmla="val 16667"/>
              </a:avLst>
            </a:prstGeom>
            <a:solidFill>
              <a:srgbClr val="7570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5"/>
          <p:cNvPicPr preferRelativeResize="0"/>
          <p:nvPr/>
        </p:nvPicPr>
        <p:blipFill rotWithShape="1">
          <a:blip r:embed="rId3">
            <a:alphaModFix/>
          </a:blip>
          <a:srcRect/>
          <a:stretch/>
        </p:blipFill>
        <p:spPr>
          <a:xfrm>
            <a:off x="648105" y="2743821"/>
            <a:ext cx="2883388" cy="1613237"/>
          </a:xfrm>
          <a:prstGeom prst="rect">
            <a:avLst/>
          </a:prstGeom>
          <a:noFill/>
          <a:ln>
            <a:noFill/>
          </a:ln>
        </p:spPr>
      </p:pic>
      <p:sp>
        <p:nvSpPr>
          <p:cNvPr id="192" name="Google Shape;192;p5"/>
          <p:cNvSpPr txBox="1"/>
          <p:nvPr/>
        </p:nvSpPr>
        <p:spPr>
          <a:xfrm>
            <a:off x="648105" y="375558"/>
            <a:ext cx="5593583" cy="24313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4000" dirty="0">
                <a:solidFill>
                  <a:srgbClr val="F6EECA"/>
                </a:solidFill>
                <a:latin typeface="Helvetica Neue Light"/>
                <a:ea typeface="Helvetica Neue Light"/>
                <a:cs typeface="Helvetica Neue Light"/>
                <a:sym typeface="Helvetica Neue Light"/>
              </a:rPr>
              <a:t>Nanopore bioinformatics</a:t>
            </a:r>
            <a:endParaRPr dirty="0">
              <a:solidFill>
                <a:srgbClr val="F6EECA"/>
              </a:solidFill>
            </a:endParaRPr>
          </a:p>
          <a:p>
            <a:pPr marL="0" marR="0" lvl="0" indent="0" algn="l" rtl="0">
              <a:spcBef>
                <a:spcPts val="0"/>
              </a:spcBef>
              <a:spcAft>
                <a:spcPts val="0"/>
              </a:spcAft>
              <a:buNone/>
            </a:pPr>
            <a:endParaRPr sz="3600" dirty="0">
              <a:solidFill>
                <a:srgbClr val="F6EECA"/>
              </a:solidFill>
              <a:latin typeface="Helvetica Neue Light"/>
              <a:ea typeface="Helvetica Neue Light"/>
              <a:cs typeface="Helvetica Neue Light"/>
              <a:sym typeface="Helvetica Neue Light"/>
            </a:endParaRPr>
          </a:p>
          <a:p>
            <a:pPr marL="0" marR="0" lvl="0" indent="0" algn="l" rtl="0">
              <a:spcBef>
                <a:spcPts val="0"/>
              </a:spcBef>
              <a:spcAft>
                <a:spcPts val="0"/>
              </a:spcAft>
              <a:buNone/>
            </a:pPr>
            <a:r>
              <a:rPr lang="en-IE" sz="3600" dirty="0">
                <a:solidFill>
                  <a:srgbClr val="F6EECA"/>
                </a:solidFill>
                <a:latin typeface="Helvetica Neue Light"/>
                <a:ea typeface="Helvetica Neue Light"/>
                <a:cs typeface="Helvetica Neue Light"/>
                <a:sym typeface="Helvetica Neue Light"/>
              </a:rPr>
              <a:t>Goal: </a:t>
            </a:r>
            <a:endParaRPr dirty="0">
              <a:solidFill>
                <a:srgbClr val="F6EECA"/>
              </a:solidFill>
            </a:endParaRPr>
          </a:p>
        </p:txBody>
      </p:sp>
      <p:cxnSp>
        <p:nvCxnSpPr>
          <p:cNvPr id="193" name="Google Shape;193;p5"/>
          <p:cNvCxnSpPr/>
          <p:nvPr/>
        </p:nvCxnSpPr>
        <p:spPr>
          <a:xfrm>
            <a:off x="3917601" y="3436139"/>
            <a:ext cx="1291884" cy="0"/>
          </a:xfrm>
          <a:prstGeom prst="straightConnector1">
            <a:avLst/>
          </a:prstGeom>
          <a:noFill/>
          <a:ln w="50800" cap="flat" cmpd="sng">
            <a:solidFill>
              <a:srgbClr val="F1605D"/>
            </a:solidFill>
            <a:prstDash val="solid"/>
            <a:miter lim="400000"/>
            <a:headEnd type="none" w="sm" len="sm"/>
            <a:tailEnd type="stealth" w="lg" len="lg"/>
          </a:ln>
          <a:effectLst>
            <a:outerShdw blurRad="50800" dist="38100" dir="2700000" algn="tl" rotWithShape="0">
              <a:srgbClr val="000000">
                <a:alpha val="40000"/>
              </a:srgbClr>
            </a:outerShdw>
          </a:effectLst>
        </p:spPr>
      </p:cxnSp>
      <p:sp>
        <p:nvSpPr>
          <p:cNvPr id="194" name="Google Shape;194;p5"/>
          <p:cNvSpPr txBox="1"/>
          <p:nvPr/>
        </p:nvSpPr>
        <p:spPr>
          <a:xfrm>
            <a:off x="5595593" y="2743821"/>
            <a:ext cx="954107"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6000" dirty="0">
                <a:solidFill>
                  <a:srgbClr val="F6EECA"/>
                </a:solidFill>
                <a:latin typeface="Helvetica Neue Light"/>
                <a:ea typeface="Helvetica Neue Light"/>
                <a:cs typeface="Helvetica Neue Light"/>
                <a:sym typeface="Helvetica Neue Light"/>
              </a:rPr>
              <a:t>…</a:t>
            </a:r>
            <a:endParaRPr dirty="0">
              <a:solidFill>
                <a:srgbClr val="F6EECA"/>
              </a:solidFill>
            </a:endParaRPr>
          </a:p>
        </p:txBody>
      </p:sp>
      <p:cxnSp>
        <p:nvCxnSpPr>
          <p:cNvPr id="195" name="Google Shape;195;p5"/>
          <p:cNvCxnSpPr/>
          <p:nvPr/>
        </p:nvCxnSpPr>
        <p:spPr>
          <a:xfrm>
            <a:off x="6633586" y="3436139"/>
            <a:ext cx="1291884" cy="0"/>
          </a:xfrm>
          <a:prstGeom prst="straightConnector1">
            <a:avLst/>
          </a:prstGeom>
          <a:noFill/>
          <a:ln w="50800" cap="flat" cmpd="sng">
            <a:solidFill>
              <a:srgbClr val="F1605D"/>
            </a:solidFill>
            <a:prstDash val="solid"/>
            <a:miter lim="400000"/>
            <a:headEnd type="none" w="sm" len="sm"/>
            <a:tailEnd type="stealth" w="lg" len="lg"/>
          </a:ln>
          <a:effectLst>
            <a:outerShdw blurRad="50800" dist="38100" dir="2700000" algn="tl" rotWithShape="0">
              <a:srgbClr val="000000">
                <a:alpha val="40000"/>
              </a:srgbClr>
            </a:outerShdw>
          </a:effectLst>
        </p:spPr>
      </p:cxnSp>
      <p:sp>
        <p:nvSpPr>
          <p:cNvPr id="196" name="Google Shape;196;p5"/>
          <p:cNvSpPr txBox="1">
            <a:spLocks noGrp="1"/>
          </p:cNvSpPr>
          <p:nvPr>
            <p:ph type="body" idx="1"/>
          </p:nvPr>
        </p:nvSpPr>
        <p:spPr>
          <a:xfrm>
            <a:off x="8056099" y="1960959"/>
            <a:ext cx="3684682" cy="3825649"/>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IE">
                <a:solidFill>
                  <a:srgbClr val="F6EECA"/>
                </a:solidFill>
              </a:rPr>
              <a:t>&gt; sample01</a:t>
            </a:r>
            <a:endParaRPr>
              <a:solidFill>
                <a:srgbClr val="F6EECA"/>
              </a:solidFill>
            </a:endParaRPr>
          </a:p>
          <a:p>
            <a:pPr marL="0" lvl="0" indent="0" algn="l" rtl="0">
              <a:lnSpc>
                <a:spcPct val="90000"/>
              </a:lnSpc>
              <a:spcBef>
                <a:spcPts val="1000"/>
              </a:spcBef>
              <a:spcAft>
                <a:spcPts val="0"/>
              </a:spcAft>
              <a:buClr>
                <a:schemeClr val="dk1"/>
              </a:buClr>
              <a:buSzPts val="2800"/>
              <a:buNone/>
            </a:pPr>
            <a:r>
              <a:rPr lang="en-IE">
                <a:solidFill>
                  <a:srgbClr val="F6EECA"/>
                </a:solidFill>
              </a:rPr>
              <a:t>CTAGCATGCATCGTAGCTAGCTAGCTGATCGATGCTAGTCATGCTAGCTGATGCTAGTCGATGCTGATGCTAGTCGTGATGCTAGTCGATGCTAGTCGTAGCTAGTCGATGCTAGCTA</a:t>
            </a:r>
            <a:endParaRPr>
              <a:solidFill>
                <a:srgbClr val="F6EECA"/>
              </a:solidFill>
            </a:endParaRPr>
          </a:p>
        </p:txBody>
      </p:sp>
      <p:sp>
        <p:nvSpPr>
          <p:cNvPr id="199" name="Google Shape;199;p5"/>
          <p:cNvSpPr txBox="1"/>
          <p:nvPr/>
        </p:nvSpPr>
        <p:spPr>
          <a:xfrm>
            <a:off x="7427917" y="804923"/>
            <a:ext cx="431528" cy="584775"/>
          </a:xfrm>
          <a:prstGeom prst="rect">
            <a:avLst/>
          </a:prstGeom>
          <a:noFill/>
          <a:ln w="9525" cap="flat" cmpd="sng">
            <a:solidFill>
              <a:srgbClr val="F1605D"/>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&gt;</a:t>
            </a:r>
            <a:endParaRPr dirty="0">
              <a:solidFill>
                <a:srgbClr val="F6EECA"/>
              </a:solidFill>
            </a:endParaRPr>
          </a:p>
        </p:txBody>
      </p:sp>
      <p:cxnSp>
        <p:nvCxnSpPr>
          <p:cNvPr id="200" name="Google Shape;200;p5"/>
          <p:cNvCxnSpPr/>
          <p:nvPr/>
        </p:nvCxnSpPr>
        <p:spPr>
          <a:xfrm>
            <a:off x="7859445" y="1313813"/>
            <a:ext cx="342906" cy="584627"/>
          </a:xfrm>
          <a:prstGeom prst="straightConnector1">
            <a:avLst/>
          </a:prstGeom>
          <a:noFill/>
          <a:ln w="38100" cap="flat" cmpd="sng">
            <a:solidFill>
              <a:srgbClr val="F1605D"/>
            </a:solidFill>
            <a:prstDash val="solid"/>
            <a:miter lim="800000"/>
            <a:headEnd type="none" w="sm" len="sm"/>
            <a:tailEnd type="stealth" w="lg" len="lg"/>
          </a:ln>
        </p:spPr>
      </p:cxnSp>
      <p:sp>
        <p:nvSpPr>
          <p:cNvPr id="201" name="Google Shape;201;p5"/>
          <p:cNvSpPr txBox="1"/>
          <p:nvPr/>
        </p:nvSpPr>
        <p:spPr>
          <a:xfrm>
            <a:off x="8202351" y="804922"/>
            <a:ext cx="3365288" cy="584775"/>
          </a:xfrm>
          <a:prstGeom prst="rect">
            <a:avLst/>
          </a:prstGeom>
          <a:noFill/>
          <a:ln w="9525" cap="flat" cmpd="sng">
            <a:solidFill>
              <a:srgbClr val="F1605D"/>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Sequence name</a:t>
            </a:r>
            <a:endParaRPr dirty="0">
              <a:solidFill>
                <a:srgbClr val="F6EECA"/>
              </a:solidFill>
            </a:endParaRPr>
          </a:p>
        </p:txBody>
      </p:sp>
      <p:cxnSp>
        <p:nvCxnSpPr>
          <p:cNvPr id="202" name="Google Shape;202;p5"/>
          <p:cNvCxnSpPr/>
          <p:nvPr/>
        </p:nvCxnSpPr>
        <p:spPr>
          <a:xfrm>
            <a:off x="9751220" y="1379246"/>
            <a:ext cx="0" cy="519194"/>
          </a:xfrm>
          <a:prstGeom prst="straightConnector1">
            <a:avLst/>
          </a:prstGeom>
          <a:noFill/>
          <a:ln w="38100" cap="flat" cmpd="sng">
            <a:solidFill>
              <a:srgbClr val="F1605D"/>
            </a:solidFill>
            <a:prstDash val="solid"/>
            <a:miter lim="800000"/>
            <a:headEnd type="none" w="sm" len="sm"/>
            <a:tailEnd type="stealth" w="lg" len="lg"/>
          </a:ln>
        </p:spPr>
      </p:cxnSp>
      <p:sp>
        <p:nvSpPr>
          <p:cNvPr id="203" name="Google Shape;203;p5"/>
          <p:cNvSpPr txBox="1"/>
          <p:nvPr/>
        </p:nvSpPr>
        <p:spPr>
          <a:xfrm>
            <a:off x="3950301" y="5471741"/>
            <a:ext cx="4105798" cy="584735"/>
          </a:xfrm>
          <a:prstGeom prst="rect">
            <a:avLst/>
          </a:prstGeom>
          <a:noFill/>
          <a:ln w="9525" cap="flat" cmpd="sng">
            <a:solidFill>
              <a:srgbClr val="F1605D"/>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Genome sequence</a:t>
            </a:r>
            <a:endParaRPr dirty="0">
              <a:solidFill>
                <a:srgbClr val="F6EECA"/>
              </a:solidFill>
            </a:endParaRPr>
          </a:p>
        </p:txBody>
      </p:sp>
      <p:cxnSp>
        <p:nvCxnSpPr>
          <p:cNvPr id="204" name="Google Shape;204;p5"/>
          <p:cNvCxnSpPr/>
          <p:nvPr/>
        </p:nvCxnSpPr>
        <p:spPr>
          <a:xfrm rot="10800000" flipH="1">
            <a:off x="7326473" y="4697212"/>
            <a:ext cx="664311" cy="797008"/>
          </a:xfrm>
          <a:prstGeom prst="straightConnector1">
            <a:avLst/>
          </a:prstGeom>
          <a:noFill/>
          <a:ln w="38100" cap="flat" cmpd="sng">
            <a:solidFill>
              <a:srgbClr val="F1605D"/>
            </a:solidFill>
            <a:prstDash val="solid"/>
            <a:miter lim="800000"/>
            <a:headEnd type="none" w="sm" len="sm"/>
            <a:tailEnd type="stealth" w="lg" len="lg"/>
          </a:ln>
        </p:spPr>
      </p:cxnSp>
      <p:sp>
        <p:nvSpPr>
          <p:cNvPr id="16" name="Google Shape;185;p4">
            <a:extLst>
              <a:ext uri="{FF2B5EF4-FFF2-40B4-BE49-F238E27FC236}">
                <a16:creationId xmlns:a16="http://schemas.microsoft.com/office/drawing/2014/main" id="{9871F5B8-543C-486D-BB37-8F6AD504DADE}"/>
              </a:ext>
            </a:extLst>
          </p:cNvPr>
          <p:cNvSpPr txBox="1"/>
          <p:nvPr/>
        </p:nvSpPr>
        <p:spPr>
          <a:xfrm>
            <a:off x="1062596" y="4470991"/>
            <a:ext cx="187654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Squiggles</a:t>
            </a:r>
            <a:endParaRPr dirty="0">
              <a:solidFill>
                <a:srgbClr val="F6EECA"/>
              </a:solidFill>
            </a:endParaRPr>
          </a:p>
        </p:txBody>
      </p:sp>
      <p:sp>
        <p:nvSpPr>
          <p:cNvPr id="17" name="Google Shape;186;p4">
            <a:extLst>
              <a:ext uri="{FF2B5EF4-FFF2-40B4-BE49-F238E27FC236}">
                <a16:creationId xmlns:a16="http://schemas.microsoft.com/office/drawing/2014/main" id="{D365D8BA-416C-4CDD-B239-EC31B4CDE8A5}"/>
              </a:ext>
            </a:extLst>
          </p:cNvPr>
          <p:cNvSpPr txBox="1"/>
          <p:nvPr/>
        </p:nvSpPr>
        <p:spPr>
          <a:xfrm>
            <a:off x="8945615" y="6038534"/>
            <a:ext cx="19056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FASTA file</a:t>
            </a:r>
            <a:endParaRPr dirty="0">
              <a:solidFill>
                <a:srgbClr val="F6EECA"/>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41"/>
          <p:cNvSpPr txBox="1">
            <a:spLocks noGrp="1"/>
          </p:cNvSpPr>
          <p:nvPr>
            <p:ph type="title"/>
          </p:nvPr>
        </p:nvSpPr>
        <p:spPr>
          <a:xfrm>
            <a:off x="644768" y="3446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Adaptors</a:t>
            </a:r>
            <a:endParaRPr dirty="0">
              <a:solidFill>
                <a:srgbClr val="F6EECA"/>
              </a:solidFill>
            </a:endParaRPr>
          </a:p>
        </p:txBody>
      </p:sp>
      <p:grpSp>
        <p:nvGrpSpPr>
          <p:cNvPr id="1075" name="Google Shape;1075;p41"/>
          <p:cNvGrpSpPr/>
          <p:nvPr/>
        </p:nvGrpSpPr>
        <p:grpSpPr>
          <a:xfrm>
            <a:off x="1591369" y="1949077"/>
            <a:ext cx="9044428" cy="629212"/>
            <a:chOff x="1207475" y="2042882"/>
            <a:chExt cx="9812216" cy="720000"/>
          </a:xfrm>
        </p:grpSpPr>
        <p:sp>
          <p:nvSpPr>
            <p:cNvPr id="1076" name="Google Shape;1076;p41"/>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77" name="Google Shape;1077;p41"/>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78" name="Google Shape;1078;p41"/>
            <p:cNvSpPr/>
            <p:nvPr/>
          </p:nvSpPr>
          <p:spPr>
            <a:xfrm>
              <a:off x="9050216"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79" name="Google Shape;1079;p41"/>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80" name="Google Shape;1080;p41"/>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81" name="Google Shape;1081;p41"/>
            <p:cNvSpPr/>
            <p:nvPr/>
          </p:nvSpPr>
          <p:spPr>
            <a:xfrm>
              <a:off x="2326955"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82" name="Google Shape;1082;p41"/>
            <p:cNvSpPr/>
            <p:nvPr/>
          </p:nvSpPr>
          <p:spPr>
            <a:xfrm>
              <a:off x="1207475" y="2042882"/>
              <a:ext cx="638983" cy="720000"/>
            </a:xfrm>
            <a:prstGeom prst="roundRect">
              <a:avLst>
                <a:gd name="adj" fmla="val 16667"/>
              </a:avLst>
            </a:prstGeom>
            <a:solidFill>
              <a:srgbClr val="24DC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83" name="Google Shape;1083;p41"/>
            <p:cNvSpPr/>
            <p:nvPr/>
          </p:nvSpPr>
          <p:spPr>
            <a:xfrm>
              <a:off x="10380708" y="2042882"/>
              <a:ext cx="638983" cy="720000"/>
            </a:xfrm>
            <a:prstGeom prst="roundRect">
              <a:avLst>
                <a:gd name="adj" fmla="val 16667"/>
              </a:avLst>
            </a:prstGeom>
            <a:solidFill>
              <a:srgbClr val="24DC8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42"/>
          <p:cNvSpPr txBox="1">
            <a:spLocks noGrp="1"/>
          </p:cNvSpPr>
          <p:nvPr>
            <p:ph type="title"/>
          </p:nvPr>
        </p:nvSpPr>
        <p:spPr>
          <a:xfrm>
            <a:off x="644768" y="3446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Barcodes</a:t>
            </a:r>
            <a:endParaRPr dirty="0">
              <a:solidFill>
                <a:srgbClr val="F6EECA"/>
              </a:solidFill>
            </a:endParaRPr>
          </a:p>
        </p:txBody>
      </p:sp>
      <p:grpSp>
        <p:nvGrpSpPr>
          <p:cNvPr id="1090" name="Google Shape;1090;p42"/>
          <p:cNvGrpSpPr/>
          <p:nvPr/>
        </p:nvGrpSpPr>
        <p:grpSpPr>
          <a:xfrm>
            <a:off x="1591369" y="1949077"/>
            <a:ext cx="9044428" cy="629212"/>
            <a:chOff x="1207475" y="2042882"/>
            <a:chExt cx="9812216" cy="720000"/>
          </a:xfrm>
        </p:grpSpPr>
        <p:sp>
          <p:nvSpPr>
            <p:cNvPr id="1091" name="Google Shape;1091;p42"/>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92" name="Google Shape;1092;p42"/>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93" name="Google Shape;1093;p42"/>
            <p:cNvSpPr/>
            <p:nvPr/>
          </p:nvSpPr>
          <p:spPr>
            <a:xfrm>
              <a:off x="9050216"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94" name="Google Shape;1094;p42"/>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95" name="Google Shape;1095;p42"/>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96" name="Google Shape;1096;p42"/>
            <p:cNvSpPr/>
            <p:nvPr/>
          </p:nvSpPr>
          <p:spPr>
            <a:xfrm>
              <a:off x="2326955" y="2042882"/>
              <a:ext cx="851557"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97" name="Google Shape;1097;p42"/>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098" name="Google Shape;1098;p42"/>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43"/>
          <p:cNvSpPr txBox="1">
            <a:spLocks noGrp="1"/>
          </p:cNvSpPr>
          <p:nvPr>
            <p:ph type="title"/>
          </p:nvPr>
        </p:nvSpPr>
        <p:spPr>
          <a:xfrm>
            <a:off x="644768" y="3446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a:solidFill>
                  <a:srgbClr val="F6EECA"/>
                </a:solidFill>
                <a:latin typeface="Helvetica Neue Light"/>
                <a:ea typeface="Helvetica Neue Light"/>
                <a:cs typeface="Helvetica Neue Light"/>
                <a:sym typeface="Helvetica Neue Light"/>
              </a:rPr>
              <a:t>Primers</a:t>
            </a:r>
            <a:endParaRPr>
              <a:solidFill>
                <a:srgbClr val="F6EECA"/>
              </a:solidFill>
            </a:endParaRPr>
          </a:p>
        </p:txBody>
      </p:sp>
      <p:grpSp>
        <p:nvGrpSpPr>
          <p:cNvPr id="1105" name="Google Shape;1105;p43"/>
          <p:cNvGrpSpPr/>
          <p:nvPr/>
        </p:nvGrpSpPr>
        <p:grpSpPr>
          <a:xfrm>
            <a:off x="1591369" y="1949077"/>
            <a:ext cx="9044428" cy="629212"/>
            <a:chOff x="1207475" y="2042882"/>
            <a:chExt cx="9812216" cy="720000"/>
          </a:xfrm>
        </p:grpSpPr>
        <p:sp>
          <p:nvSpPr>
            <p:cNvPr id="1106" name="Google Shape;1106;p43"/>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107" name="Google Shape;1107;p43"/>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108" name="Google Shape;1108;p43"/>
            <p:cNvSpPr/>
            <p:nvPr/>
          </p:nvSpPr>
          <p:spPr>
            <a:xfrm>
              <a:off x="9050216"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109" name="Google Shape;1109;p43"/>
            <p:cNvSpPr/>
            <p:nvPr/>
          </p:nvSpPr>
          <p:spPr>
            <a:xfrm>
              <a:off x="3650147" y="2042882"/>
              <a:ext cx="434769" cy="720000"/>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110" name="Google Shape;1110;p43"/>
            <p:cNvSpPr/>
            <p:nvPr/>
          </p:nvSpPr>
          <p:spPr>
            <a:xfrm>
              <a:off x="8142250" y="2042882"/>
              <a:ext cx="434769" cy="720000"/>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111" name="Google Shape;1111;p43"/>
            <p:cNvSpPr/>
            <p:nvPr/>
          </p:nvSpPr>
          <p:spPr>
            <a:xfrm>
              <a:off x="2326955"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112" name="Google Shape;1112;p43"/>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113" name="Google Shape;1113;p43"/>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44"/>
          <p:cNvSpPr txBox="1">
            <a:spLocks noGrp="1"/>
          </p:cNvSpPr>
          <p:nvPr>
            <p:ph type="title"/>
          </p:nvPr>
        </p:nvSpPr>
        <p:spPr>
          <a:xfrm>
            <a:off x="644768" y="3446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Sequence</a:t>
            </a:r>
            <a:r>
              <a:rPr lang="en-IE" dirty="0">
                <a:solidFill>
                  <a:srgbClr val="F6EECA"/>
                </a:solidFill>
              </a:rPr>
              <a:t> of interest</a:t>
            </a:r>
            <a:endParaRPr dirty="0">
              <a:solidFill>
                <a:srgbClr val="F6EECA"/>
              </a:solidFill>
            </a:endParaRPr>
          </a:p>
        </p:txBody>
      </p:sp>
      <p:grpSp>
        <p:nvGrpSpPr>
          <p:cNvPr id="1120" name="Google Shape;1120;p44"/>
          <p:cNvGrpSpPr/>
          <p:nvPr/>
        </p:nvGrpSpPr>
        <p:grpSpPr>
          <a:xfrm>
            <a:off x="1591369" y="1949077"/>
            <a:ext cx="9044428" cy="629212"/>
            <a:chOff x="1207475" y="2042882"/>
            <a:chExt cx="9812216" cy="720000"/>
          </a:xfrm>
        </p:grpSpPr>
        <p:sp>
          <p:nvSpPr>
            <p:cNvPr id="1121" name="Google Shape;1121;p44"/>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122" name="Google Shape;1122;p44"/>
            <p:cNvSpPr/>
            <p:nvPr/>
          </p:nvSpPr>
          <p:spPr>
            <a:xfrm>
              <a:off x="3944814" y="2042882"/>
              <a:ext cx="4337538" cy="720000"/>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123" name="Google Shape;1123;p44"/>
            <p:cNvSpPr/>
            <p:nvPr/>
          </p:nvSpPr>
          <p:spPr>
            <a:xfrm>
              <a:off x="9050216"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124" name="Google Shape;1124;p44"/>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125" name="Google Shape;1125;p44"/>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126" name="Google Shape;1126;p44"/>
            <p:cNvSpPr/>
            <p:nvPr/>
          </p:nvSpPr>
          <p:spPr>
            <a:xfrm>
              <a:off x="2326955" y="2042882"/>
              <a:ext cx="851557" cy="720000"/>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127" name="Google Shape;1127;p44"/>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128" name="Google Shape;1128;p44"/>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71" name="Google Shape;1171;p45"/>
          <p:cNvSpPr txBox="1">
            <a:spLocks noGrp="1"/>
          </p:cNvSpPr>
          <p:nvPr>
            <p:ph type="title"/>
          </p:nvPr>
        </p:nvSpPr>
        <p:spPr>
          <a:xfrm>
            <a:off x="492647" y="5160537"/>
            <a:ext cx="10515600" cy="1325563"/>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Align to reference</a:t>
            </a:r>
            <a:endParaRPr dirty="0">
              <a:solidFill>
                <a:srgbClr val="F6EECA"/>
              </a:solidFill>
            </a:endParaRPr>
          </a:p>
        </p:txBody>
      </p:sp>
      <p:pic>
        <p:nvPicPr>
          <p:cNvPr id="42" name="Google Shape;1015;p39">
            <a:extLst>
              <a:ext uri="{FF2B5EF4-FFF2-40B4-BE49-F238E27FC236}">
                <a16:creationId xmlns:a16="http://schemas.microsoft.com/office/drawing/2014/main" id="{EACA4B64-24E1-42DB-B53C-E5C891281911}"/>
              </a:ext>
            </a:extLst>
          </p:cNvPr>
          <p:cNvPicPr preferRelativeResize="0"/>
          <p:nvPr/>
        </p:nvPicPr>
        <p:blipFill rotWithShape="1">
          <a:blip r:embed="rId3">
            <a:alphaModFix/>
          </a:blip>
          <a:srcRect l="12639" t="32616" r="10645" b="30333"/>
          <a:stretch/>
        </p:blipFill>
        <p:spPr>
          <a:xfrm>
            <a:off x="628941" y="1239228"/>
            <a:ext cx="11214043" cy="1177401"/>
          </a:xfrm>
          <a:prstGeom prst="rect">
            <a:avLst/>
          </a:prstGeom>
          <a:noFill/>
          <a:ln>
            <a:noFill/>
          </a:ln>
        </p:spPr>
      </p:pic>
      <p:sp>
        <p:nvSpPr>
          <p:cNvPr id="43" name="Google Shape;1016;p39">
            <a:extLst>
              <a:ext uri="{FF2B5EF4-FFF2-40B4-BE49-F238E27FC236}">
                <a16:creationId xmlns:a16="http://schemas.microsoft.com/office/drawing/2014/main" id="{D599777A-2593-42CE-994F-303EFD2EC73A}"/>
              </a:ext>
            </a:extLst>
          </p:cNvPr>
          <p:cNvSpPr/>
          <p:nvPr/>
        </p:nvSpPr>
        <p:spPr>
          <a:xfrm>
            <a:off x="628941" y="767442"/>
            <a:ext cx="11214043" cy="471785"/>
          </a:xfrm>
          <a:prstGeom prst="roundRect">
            <a:avLst>
              <a:gd name="adj" fmla="val 0"/>
            </a:avLst>
          </a:prstGeom>
          <a:solidFill>
            <a:srgbClr val="D36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IE" sz="2400" u="none" strike="noStrike" cap="none">
                <a:solidFill>
                  <a:srgbClr val="FFFFFF"/>
                </a:solidFill>
                <a:latin typeface="Helvetica Neue Light"/>
                <a:ea typeface="Helvetica Neue Light"/>
                <a:cs typeface="Helvetica Neue Light"/>
                <a:sym typeface="Helvetica Neue Light"/>
              </a:rPr>
              <a:t>Reference genome</a:t>
            </a:r>
            <a:endParaRPr/>
          </a:p>
        </p:txBody>
      </p:sp>
      <p:grpSp>
        <p:nvGrpSpPr>
          <p:cNvPr id="44" name="Google Shape;1017;p39">
            <a:extLst>
              <a:ext uri="{FF2B5EF4-FFF2-40B4-BE49-F238E27FC236}">
                <a16:creationId xmlns:a16="http://schemas.microsoft.com/office/drawing/2014/main" id="{74EE398E-C4ED-4BEF-9707-48707B290AEB}"/>
              </a:ext>
            </a:extLst>
          </p:cNvPr>
          <p:cNvGrpSpPr/>
          <p:nvPr/>
        </p:nvGrpSpPr>
        <p:grpSpPr>
          <a:xfrm rot="10800000" flipH="1">
            <a:off x="1088203" y="2416628"/>
            <a:ext cx="5633028" cy="391885"/>
            <a:chOff x="1207475" y="2042882"/>
            <a:chExt cx="9812216" cy="720000"/>
          </a:xfrm>
        </p:grpSpPr>
        <p:sp>
          <p:nvSpPr>
            <p:cNvPr id="45" name="Google Shape;1018;p39">
              <a:extLst>
                <a:ext uri="{FF2B5EF4-FFF2-40B4-BE49-F238E27FC236}">
                  <a16:creationId xmlns:a16="http://schemas.microsoft.com/office/drawing/2014/main" id="{F05D01E4-8E5C-4EB8-80F4-6D52F0E7B182}"/>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 name="Google Shape;1019;p39">
              <a:extLst>
                <a:ext uri="{FF2B5EF4-FFF2-40B4-BE49-F238E27FC236}">
                  <a16:creationId xmlns:a16="http://schemas.microsoft.com/office/drawing/2014/main" id="{3B20CA4F-DE80-42FC-AE3C-44BC5D18E228}"/>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7" name="Google Shape;1020;p39">
              <a:extLst>
                <a:ext uri="{FF2B5EF4-FFF2-40B4-BE49-F238E27FC236}">
                  <a16:creationId xmlns:a16="http://schemas.microsoft.com/office/drawing/2014/main" id="{4607A61E-2C3E-44D9-833A-42433B72BD87}"/>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 name="Google Shape;1021;p39">
              <a:extLst>
                <a:ext uri="{FF2B5EF4-FFF2-40B4-BE49-F238E27FC236}">
                  <a16:creationId xmlns:a16="http://schemas.microsoft.com/office/drawing/2014/main" id="{FD9A8113-AD7B-49C5-AF76-CA2171B26260}"/>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 name="Google Shape;1022;p39">
              <a:extLst>
                <a:ext uri="{FF2B5EF4-FFF2-40B4-BE49-F238E27FC236}">
                  <a16:creationId xmlns:a16="http://schemas.microsoft.com/office/drawing/2014/main" id="{D9E02B54-C1BF-4DA5-A855-6F2614FB9F08}"/>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 name="Google Shape;1023;p39">
              <a:extLst>
                <a:ext uri="{FF2B5EF4-FFF2-40B4-BE49-F238E27FC236}">
                  <a16:creationId xmlns:a16="http://schemas.microsoft.com/office/drawing/2014/main" id="{0D0419D4-F77D-48AC-B29A-9CCDFD4B7817}"/>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 name="Google Shape;1024;p39">
              <a:extLst>
                <a:ext uri="{FF2B5EF4-FFF2-40B4-BE49-F238E27FC236}">
                  <a16:creationId xmlns:a16="http://schemas.microsoft.com/office/drawing/2014/main" id="{DEB2EC45-0AB5-4BB2-9271-4E1F6AADAC1D}"/>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2" name="Google Shape;1025;p39">
              <a:extLst>
                <a:ext uri="{FF2B5EF4-FFF2-40B4-BE49-F238E27FC236}">
                  <a16:creationId xmlns:a16="http://schemas.microsoft.com/office/drawing/2014/main" id="{9F234682-C47B-4D8B-AABC-C22B99B59689}"/>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53" name="Google Shape;1026;p39">
            <a:extLst>
              <a:ext uri="{FF2B5EF4-FFF2-40B4-BE49-F238E27FC236}">
                <a16:creationId xmlns:a16="http://schemas.microsoft.com/office/drawing/2014/main" id="{5C63B8D5-5048-4D33-8A3B-24BC2B4C9618}"/>
              </a:ext>
            </a:extLst>
          </p:cNvPr>
          <p:cNvGrpSpPr/>
          <p:nvPr/>
        </p:nvGrpSpPr>
        <p:grpSpPr>
          <a:xfrm rot="10800000" flipH="1">
            <a:off x="1088203" y="3037114"/>
            <a:ext cx="5633028" cy="391885"/>
            <a:chOff x="1207475" y="2042882"/>
            <a:chExt cx="9812216" cy="720000"/>
          </a:xfrm>
        </p:grpSpPr>
        <p:sp>
          <p:nvSpPr>
            <p:cNvPr id="54" name="Google Shape;1027;p39">
              <a:extLst>
                <a:ext uri="{FF2B5EF4-FFF2-40B4-BE49-F238E27FC236}">
                  <a16:creationId xmlns:a16="http://schemas.microsoft.com/office/drawing/2014/main" id="{737101CD-AAC6-43DA-8477-F16C3D37D4EF}"/>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 name="Google Shape;1028;p39">
              <a:extLst>
                <a:ext uri="{FF2B5EF4-FFF2-40B4-BE49-F238E27FC236}">
                  <a16:creationId xmlns:a16="http://schemas.microsoft.com/office/drawing/2014/main" id="{2A59BDFD-1926-4BD7-90B4-EAC9B5E7B26F}"/>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 name="Google Shape;1029;p39">
              <a:extLst>
                <a:ext uri="{FF2B5EF4-FFF2-40B4-BE49-F238E27FC236}">
                  <a16:creationId xmlns:a16="http://schemas.microsoft.com/office/drawing/2014/main" id="{3DA9E2B4-AB51-4B64-91E8-17C4168B5A40}"/>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7" name="Google Shape;1030;p39">
              <a:extLst>
                <a:ext uri="{FF2B5EF4-FFF2-40B4-BE49-F238E27FC236}">
                  <a16:creationId xmlns:a16="http://schemas.microsoft.com/office/drawing/2014/main" id="{58C8C434-F1F7-4063-9E73-7DD95FF38138}"/>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 name="Google Shape;1031;p39">
              <a:extLst>
                <a:ext uri="{FF2B5EF4-FFF2-40B4-BE49-F238E27FC236}">
                  <a16:creationId xmlns:a16="http://schemas.microsoft.com/office/drawing/2014/main" id="{7AD2C101-D18C-49B2-9DAE-E558B523E07E}"/>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 name="Google Shape;1032;p39">
              <a:extLst>
                <a:ext uri="{FF2B5EF4-FFF2-40B4-BE49-F238E27FC236}">
                  <a16:creationId xmlns:a16="http://schemas.microsoft.com/office/drawing/2014/main" id="{7F29AA4D-DD34-47E0-A227-FA35C1DF252C}"/>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 name="Google Shape;1033;p39">
              <a:extLst>
                <a:ext uri="{FF2B5EF4-FFF2-40B4-BE49-F238E27FC236}">
                  <a16:creationId xmlns:a16="http://schemas.microsoft.com/office/drawing/2014/main" id="{A91DF9C1-DB06-4773-8F49-F722E0FE1744}"/>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 name="Google Shape;1034;p39">
              <a:extLst>
                <a:ext uri="{FF2B5EF4-FFF2-40B4-BE49-F238E27FC236}">
                  <a16:creationId xmlns:a16="http://schemas.microsoft.com/office/drawing/2014/main" id="{1AFC75FC-2C7F-4D6E-A142-69B663E37C43}"/>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62" name="Google Shape;1035;p39">
            <a:extLst>
              <a:ext uri="{FF2B5EF4-FFF2-40B4-BE49-F238E27FC236}">
                <a16:creationId xmlns:a16="http://schemas.microsoft.com/office/drawing/2014/main" id="{1D18C671-ABE4-407B-A892-3F0E2CB62712}"/>
              </a:ext>
            </a:extLst>
          </p:cNvPr>
          <p:cNvGrpSpPr/>
          <p:nvPr/>
        </p:nvGrpSpPr>
        <p:grpSpPr>
          <a:xfrm rot="10800000" flipH="1">
            <a:off x="1140004" y="3657600"/>
            <a:ext cx="5633028" cy="391885"/>
            <a:chOff x="1207475" y="2042882"/>
            <a:chExt cx="9812216" cy="720000"/>
          </a:xfrm>
        </p:grpSpPr>
        <p:sp>
          <p:nvSpPr>
            <p:cNvPr id="63" name="Google Shape;1036;p39">
              <a:extLst>
                <a:ext uri="{FF2B5EF4-FFF2-40B4-BE49-F238E27FC236}">
                  <a16:creationId xmlns:a16="http://schemas.microsoft.com/office/drawing/2014/main" id="{8A645A97-D1C7-4A92-A32A-1422C6AEBF9F}"/>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 name="Google Shape;1037;p39">
              <a:extLst>
                <a:ext uri="{FF2B5EF4-FFF2-40B4-BE49-F238E27FC236}">
                  <a16:creationId xmlns:a16="http://schemas.microsoft.com/office/drawing/2014/main" id="{6BF98939-E016-4037-947A-86A4E9907661}"/>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 name="Google Shape;1038;p39">
              <a:extLst>
                <a:ext uri="{FF2B5EF4-FFF2-40B4-BE49-F238E27FC236}">
                  <a16:creationId xmlns:a16="http://schemas.microsoft.com/office/drawing/2014/main" id="{E9C4BE09-D6EB-46C5-99F1-D86ACB8DC511}"/>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 name="Google Shape;1039;p39">
              <a:extLst>
                <a:ext uri="{FF2B5EF4-FFF2-40B4-BE49-F238E27FC236}">
                  <a16:creationId xmlns:a16="http://schemas.microsoft.com/office/drawing/2014/main" id="{1B14B496-6666-4F03-88D2-72469A9AE835}"/>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7" name="Google Shape;1040;p39">
              <a:extLst>
                <a:ext uri="{FF2B5EF4-FFF2-40B4-BE49-F238E27FC236}">
                  <a16:creationId xmlns:a16="http://schemas.microsoft.com/office/drawing/2014/main" id="{BCAFE2C0-977E-4F55-BEF5-BFDC1670D542}"/>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8" name="Google Shape;1041;p39">
              <a:extLst>
                <a:ext uri="{FF2B5EF4-FFF2-40B4-BE49-F238E27FC236}">
                  <a16:creationId xmlns:a16="http://schemas.microsoft.com/office/drawing/2014/main" id="{2284D69C-F561-4712-9C1C-BEC31F684B98}"/>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9" name="Google Shape;1042;p39">
              <a:extLst>
                <a:ext uri="{FF2B5EF4-FFF2-40B4-BE49-F238E27FC236}">
                  <a16:creationId xmlns:a16="http://schemas.microsoft.com/office/drawing/2014/main" id="{51510B26-A9DD-4F8E-891C-D322CCB08C0B}"/>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0" name="Google Shape;1043;p39">
              <a:extLst>
                <a:ext uri="{FF2B5EF4-FFF2-40B4-BE49-F238E27FC236}">
                  <a16:creationId xmlns:a16="http://schemas.microsoft.com/office/drawing/2014/main" id="{726DEF95-2438-4FFC-83E4-57E1F1BFEB3F}"/>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71" name="Google Shape;1044;p39">
            <a:extLst>
              <a:ext uri="{FF2B5EF4-FFF2-40B4-BE49-F238E27FC236}">
                <a16:creationId xmlns:a16="http://schemas.microsoft.com/office/drawing/2014/main" id="{1CDB39F1-894B-456D-AF5A-DA2704E042B3}"/>
              </a:ext>
            </a:extLst>
          </p:cNvPr>
          <p:cNvGrpSpPr/>
          <p:nvPr/>
        </p:nvGrpSpPr>
        <p:grpSpPr>
          <a:xfrm rot="10800000" flipH="1">
            <a:off x="1088203" y="4278086"/>
            <a:ext cx="5633028" cy="391885"/>
            <a:chOff x="1207475" y="2042882"/>
            <a:chExt cx="9812216" cy="720000"/>
          </a:xfrm>
        </p:grpSpPr>
        <p:sp>
          <p:nvSpPr>
            <p:cNvPr id="72" name="Google Shape;1045;p39">
              <a:extLst>
                <a:ext uri="{FF2B5EF4-FFF2-40B4-BE49-F238E27FC236}">
                  <a16:creationId xmlns:a16="http://schemas.microsoft.com/office/drawing/2014/main" id="{B6333D63-B650-41E0-9D9E-EB84701552C8}"/>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3" name="Google Shape;1046;p39">
              <a:extLst>
                <a:ext uri="{FF2B5EF4-FFF2-40B4-BE49-F238E27FC236}">
                  <a16:creationId xmlns:a16="http://schemas.microsoft.com/office/drawing/2014/main" id="{75DD11E2-DFA1-4D3C-8A7E-BB763555D865}"/>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4" name="Google Shape;1047;p39">
              <a:extLst>
                <a:ext uri="{FF2B5EF4-FFF2-40B4-BE49-F238E27FC236}">
                  <a16:creationId xmlns:a16="http://schemas.microsoft.com/office/drawing/2014/main" id="{56595695-A5B7-49DF-8A5A-9CC83206CD11}"/>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5" name="Google Shape;1048;p39">
              <a:extLst>
                <a:ext uri="{FF2B5EF4-FFF2-40B4-BE49-F238E27FC236}">
                  <a16:creationId xmlns:a16="http://schemas.microsoft.com/office/drawing/2014/main" id="{4316B6F9-8D6B-45A4-9F11-ABF1200BEE61}"/>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6" name="Google Shape;1049;p39">
              <a:extLst>
                <a:ext uri="{FF2B5EF4-FFF2-40B4-BE49-F238E27FC236}">
                  <a16:creationId xmlns:a16="http://schemas.microsoft.com/office/drawing/2014/main" id="{4FEB5E90-5502-48A9-B3CA-3837CF09EEA5}"/>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7" name="Google Shape;1050;p39">
              <a:extLst>
                <a:ext uri="{FF2B5EF4-FFF2-40B4-BE49-F238E27FC236}">
                  <a16:creationId xmlns:a16="http://schemas.microsoft.com/office/drawing/2014/main" id="{B07D649D-4BA3-4F9E-9E8E-78CCB7F94CC7}"/>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8" name="Google Shape;1051;p39">
              <a:extLst>
                <a:ext uri="{FF2B5EF4-FFF2-40B4-BE49-F238E27FC236}">
                  <a16:creationId xmlns:a16="http://schemas.microsoft.com/office/drawing/2014/main" id="{4634C5CF-17E1-4C1A-AA9F-678FC698A4E8}"/>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9" name="Google Shape;1052;p39">
              <a:extLst>
                <a:ext uri="{FF2B5EF4-FFF2-40B4-BE49-F238E27FC236}">
                  <a16:creationId xmlns:a16="http://schemas.microsoft.com/office/drawing/2014/main" id="{5045DB52-B93B-4B91-9ECE-7D166E03A6ED}"/>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80" name="Google Shape;1054;p39">
            <a:extLst>
              <a:ext uri="{FF2B5EF4-FFF2-40B4-BE49-F238E27FC236}">
                <a16:creationId xmlns:a16="http://schemas.microsoft.com/office/drawing/2014/main" id="{C69A4850-0C95-4505-8A84-CA536EE6E6C6}"/>
              </a:ext>
            </a:extLst>
          </p:cNvPr>
          <p:cNvSpPr/>
          <p:nvPr/>
        </p:nvSpPr>
        <p:spPr>
          <a:xfrm>
            <a:off x="2425963" y="1975757"/>
            <a:ext cx="2971800" cy="424543"/>
          </a:xfrm>
          <a:custGeom>
            <a:avLst/>
            <a:gdLst/>
            <a:ahLst/>
            <a:cxnLst/>
            <a:rect l="l" t="t" r="r" b="b"/>
            <a:pathLst>
              <a:path w="2971800" h="424543" extrusionOk="0">
                <a:moveTo>
                  <a:pt x="32657" y="0"/>
                </a:moveTo>
                <a:lnTo>
                  <a:pt x="0" y="424543"/>
                </a:lnTo>
                <a:lnTo>
                  <a:pt x="2971800" y="408214"/>
                </a:lnTo>
                <a:lnTo>
                  <a:pt x="2890157" y="16329"/>
                </a:lnTo>
                <a:lnTo>
                  <a:pt x="32657" y="0"/>
                </a:lnTo>
                <a:close/>
              </a:path>
            </a:pathLst>
          </a:custGeom>
          <a:solidFill>
            <a:srgbClr val="D3605D">
              <a:alpha val="3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grpSp>
        <p:nvGrpSpPr>
          <p:cNvPr id="1179" name="Google Shape;1179;p46"/>
          <p:cNvGrpSpPr/>
          <p:nvPr/>
        </p:nvGrpSpPr>
        <p:grpSpPr>
          <a:xfrm rot="10800000" flipH="1">
            <a:off x="1079639" y="2488363"/>
            <a:ext cx="5633028" cy="391885"/>
            <a:chOff x="1207475" y="2042882"/>
            <a:chExt cx="9812216" cy="720000"/>
          </a:xfrm>
        </p:grpSpPr>
        <p:sp>
          <p:nvSpPr>
            <p:cNvPr id="1180" name="Google Shape;1180;p4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81" name="Google Shape;1181;p4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82" name="Google Shape;1182;p46"/>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83" name="Google Shape;1183;p46"/>
            <p:cNvSpPr/>
            <p:nvPr/>
          </p:nvSpPr>
          <p:spPr>
            <a:xfrm>
              <a:off x="3650147" y="2042882"/>
              <a:ext cx="434769" cy="720000"/>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84" name="Google Shape;1184;p46"/>
            <p:cNvSpPr/>
            <p:nvPr/>
          </p:nvSpPr>
          <p:spPr>
            <a:xfrm>
              <a:off x="8142250" y="2042882"/>
              <a:ext cx="434769" cy="720000"/>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85" name="Google Shape;1185;p46"/>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86" name="Google Shape;1186;p4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87" name="Google Shape;1187;p4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188" name="Google Shape;1188;p46"/>
          <p:cNvGrpSpPr/>
          <p:nvPr/>
        </p:nvGrpSpPr>
        <p:grpSpPr>
          <a:xfrm rot="10800000" flipH="1">
            <a:off x="948240" y="3037114"/>
            <a:ext cx="5633028" cy="391885"/>
            <a:chOff x="1207475" y="2042882"/>
            <a:chExt cx="9812216" cy="720000"/>
          </a:xfrm>
        </p:grpSpPr>
        <p:sp>
          <p:nvSpPr>
            <p:cNvPr id="1189" name="Google Shape;1189;p4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90" name="Google Shape;1190;p4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91" name="Google Shape;1191;p46"/>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92" name="Google Shape;1192;p4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93" name="Google Shape;1193;p4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94" name="Google Shape;1194;p46"/>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95" name="Google Shape;1195;p4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96" name="Google Shape;1196;p4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197" name="Google Shape;1197;p46"/>
          <p:cNvGrpSpPr/>
          <p:nvPr/>
        </p:nvGrpSpPr>
        <p:grpSpPr>
          <a:xfrm rot="10800000" flipH="1">
            <a:off x="1000041" y="3657600"/>
            <a:ext cx="5633028" cy="391885"/>
            <a:chOff x="1207475" y="2042882"/>
            <a:chExt cx="9812216" cy="720000"/>
          </a:xfrm>
        </p:grpSpPr>
        <p:sp>
          <p:nvSpPr>
            <p:cNvPr id="1198" name="Google Shape;1198;p4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99" name="Google Shape;1199;p4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00" name="Google Shape;1200;p46"/>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01" name="Google Shape;1201;p4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02" name="Google Shape;1202;p4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03" name="Google Shape;1203;p46"/>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04" name="Google Shape;1204;p4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05" name="Google Shape;1205;p4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206" name="Google Shape;1206;p46"/>
          <p:cNvGrpSpPr/>
          <p:nvPr/>
        </p:nvGrpSpPr>
        <p:grpSpPr>
          <a:xfrm rot="10800000" flipH="1">
            <a:off x="948240" y="4278086"/>
            <a:ext cx="5633028" cy="391885"/>
            <a:chOff x="1207475" y="2042882"/>
            <a:chExt cx="9812216" cy="720000"/>
          </a:xfrm>
        </p:grpSpPr>
        <p:sp>
          <p:nvSpPr>
            <p:cNvPr id="1207" name="Google Shape;1207;p4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08" name="Google Shape;1208;p4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09" name="Google Shape;1209;p46"/>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10" name="Google Shape;1210;p4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11" name="Google Shape;1211;p4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12" name="Google Shape;1212;p46"/>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13" name="Google Shape;1213;p4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14" name="Google Shape;1214;p4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216" name="Google Shape;1216;p46"/>
          <p:cNvGrpSpPr/>
          <p:nvPr/>
        </p:nvGrpSpPr>
        <p:grpSpPr>
          <a:xfrm rot="10800000" flipH="1">
            <a:off x="6069993" y="6090558"/>
            <a:ext cx="5633028" cy="391885"/>
            <a:chOff x="1207475" y="2042882"/>
            <a:chExt cx="9812216" cy="720000"/>
          </a:xfrm>
        </p:grpSpPr>
        <p:sp>
          <p:nvSpPr>
            <p:cNvPr id="1217" name="Google Shape;1217;p46"/>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18" name="Google Shape;1218;p4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19" name="Google Shape;1219;p46"/>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20" name="Google Shape;1220;p46"/>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21" name="Google Shape;1221;p46"/>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22" name="Google Shape;1222;p46"/>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23" name="Google Shape;1223;p46"/>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224" name="Google Shape;1224;p46"/>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1225" name="Google Shape;1225;p46"/>
          <p:cNvSpPr txBox="1"/>
          <p:nvPr/>
        </p:nvSpPr>
        <p:spPr>
          <a:xfrm>
            <a:off x="914831" y="5048582"/>
            <a:ext cx="5216424"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If it does not align:</a:t>
            </a:r>
            <a:endParaRPr dirty="0">
              <a:solidFill>
                <a:srgbClr val="F6EECA"/>
              </a:solidFill>
            </a:endParaRPr>
          </a:p>
          <a:p>
            <a:pPr marL="457200" marR="0" lvl="0" indent="-457200" algn="l" rtl="0">
              <a:spcBef>
                <a:spcPts val="0"/>
              </a:spcBef>
              <a:spcAft>
                <a:spcPts val="0"/>
              </a:spcAft>
              <a:buClr>
                <a:schemeClr val="dk1"/>
              </a:buClr>
              <a:buSzPts val="3200"/>
              <a:buFont typeface="Helvetica Neue Light"/>
              <a:buChar char="-"/>
            </a:pPr>
            <a:r>
              <a:rPr lang="en-IE" sz="3200" dirty="0">
                <a:solidFill>
                  <a:srgbClr val="F6EECA"/>
                </a:solidFill>
                <a:latin typeface="Helvetica Neue Light"/>
                <a:ea typeface="Helvetica Neue Light"/>
                <a:cs typeface="Helvetica Neue Light"/>
                <a:sym typeface="Helvetica Neue Light"/>
              </a:rPr>
              <a:t>Low quality read</a:t>
            </a:r>
            <a:endParaRPr dirty="0">
              <a:solidFill>
                <a:srgbClr val="F6EECA"/>
              </a:solidFill>
            </a:endParaRPr>
          </a:p>
          <a:p>
            <a:pPr marL="457200" marR="0" lvl="0" indent="-457200" algn="l" rtl="0">
              <a:spcBef>
                <a:spcPts val="0"/>
              </a:spcBef>
              <a:spcAft>
                <a:spcPts val="0"/>
              </a:spcAft>
              <a:buClr>
                <a:schemeClr val="dk1"/>
              </a:buClr>
              <a:buSzPts val="3200"/>
              <a:buFont typeface="Helvetica Neue Light"/>
              <a:buChar char="-"/>
            </a:pPr>
            <a:r>
              <a:rPr lang="en-IE" sz="3200" dirty="0">
                <a:solidFill>
                  <a:srgbClr val="F6EECA"/>
                </a:solidFill>
                <a:latin typeface="Helvetica Neue Light"/>
                <a:ea typeface="Helvetica Neue Light"/>
                <a:cs typeface="Helvetica Neue Light"/>
                <a:sym typeface="Helvetica Neue Light"/>
              </a:rPr>
              <a:t>Contamination (human?)</a:t>
            </a:r>
            <a:endParaRPr dirty="0">
              <a:solidFill>
                <a:srgbClr val="F6EECA"/>
              </a:solidFill>
            </a:endParaRPr>
          </a:p>
        </p:txBody>
      </p:sp>
      <p:pic>
        <p:nvPicPr>
          <p:cNvPr id="51" name="Google Shape;1015;p39">
            <a:extLst>
              <a:ext uri="{FF2B5EF4-FFF2-40B4-BE49-F238E27FC236}">
                <a16:creationId xmlns:a16="http://schemas.microsoft.com/office/drawing/2014/main" id="{CB68E623-C009-4080-8FC2-24A9508DA249}"/>
              </a:ext>
            </a:extLst>
          </p:cNvPr>
          <p:cNvPicPr preferRelativeResize="0"/>
          <p:nvPr/>
        </p:nvPicPr>
        <p:blipFill rotWithShape="1">
          <a:blip r:embed="rId3">
            <a:alphaModFix/>
          </a:blip>
          <a:srcRect l="12639" t="32616" r="10645" b="30333"/>
          <a:stretch/>
        </p:blipFill>
        <p:spPr>
          <a:xfrm>
            <a:off x="628941" y="1239228"/>
            <a:ext cx="11214043" cy="1177401"/>
          </a:xfrm>
          <a:prstGeom prst="rect">
            <a:avLst/>
          </a:prstGeom>
          <a:noFill/>
          <a:ln>
            <a:noFill/>
          </a:ln>
        </p:spPr>
      </p:pic>
      <p:sp>
        <p:nvSpPr>
          <p:cNvPr id="52" name="Google Shape;1016;p39">
            <a:extLst>
              <a:ext uri="{FF2B5EF4-FFF2-40B4-BE49-F238E27FC236}">
                <a16:creationId xmlns:a16="http://schemas.microsoft.com/office/drawing/2014/main" id="{782C1A45-8DED-4A17-8E94-F0C11AB5E5EE}"/>
              </a:ext>
            </a:extLst>
          </p:cNvPr>
          <p:cNvSpPr/>
          <p:nvPr/>
        </p:nvSpPr>
        <p:spPr>
          <a:xfrm>
            <a:off x="628941" y="767442"/>
            <a:ext cx="11214043" cy="471785"/>
          </a:xfrm>
          <a:prstGeom prst="roundRect">
            <a:avLst>
              <a:gd name="adj" fmla="val 0"/>
            </a:avLst>
          </a:prstGeom>
          <a:solidFill>
            <a:srgbClr val="D36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IE" sz="2400" u="none" strike="noStrike" cap="none">
                <a:solidFill>
                  <a:srgbClr val="FFFFFF"/>
                </a:solidFill>
                <a:latin typeface="Helvetica Neue Light"/>
                <a:ea typeface="Helvetica Neue Light"/>
                <a:cs typeface="Helvetica Neue Light"/>
                <a:sym typeface="Helvetica Neue Light"/>
              </a:rPr>
              <a:t>Reference genome</a:t>
            </a:r>
            <a:endParaRPr/>
          </a:p>
        </p:txBody>
      </p:sp>
      <p:grpSp>
        <p:nvGrpSpPr>
          <p:cNvPr id="62" name="Google Shape;1026;p39">
            <a:extLst>
              <a:ext uri="{FF2B5EF4-FFF2-40B4-BE49-F238E27FC236}">
                <a16:creationId xmlns:a16="http://schemas.microsoft.com/office/drawing/2014/main" id="{6A83E412-8694-4643-B404-BE84BC571AE3}"/>
              </a:ext>
            </a:extLst>
          </p:cNvPr>
          <p:cNvGrpSpPr/>
          <p:nvPr/>
        </p:nvGrpSpPr>
        <p:grpSpPr>
          <a:xfrm rot="10800000" flipH="1">
            <a:off x="1088203" y="3037114"/>
            <a:ext cx="5633028" cy="391885"/>
            <a:chOff x="1207475" y="2042882"/>
            <a:chExt cx="9812216" cy="720000"/>
          </a:xfrm>
        </p:grpSpPr>
        <p:sp>
          <p:nvSpPr>
            <p:cNvPr id="63" name="Google Shape;1027;p39">
              <a:extLst>
                <a:ext uri="{FF2B5EF4-FFF2-40B4-BE49-F238E27FC236}">
                  <a16:creationId xmlns:a16="http://schemas.microsoft.com/office/drawing/2014/main" id="{5C4E5B93-10CD-49EF-9A17-8D3860DE8E32}"/>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 name="Google Shape;1028;p39">
              <a:extLst>
                <a:ext uri="{FF2B5EF4-FFF2-40B4-BE49-F238E27FC236}">
                  <a16:creationId xmlns:a16="http://schemas.microsoft.com/office/drawing/2014/main" id="{93B5245E-FDF1-48F3-8690-DBBF117F7304}"/>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 name="Google Shape;1029;p39">
              <a:extLst>
                <a:ext uri="{FF2B5EF4-FFF2-40B4-BE49-F238E27FC236}">
                  <a16:creationId xmlns:a16="http://schemas.microsoft.com/office/drawing/2014/main" id="{1BBD38B7-B91F-4CAA-9F67-48FF4DB535C6}"/>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 name="Google Shape;1030;p39">
              <a:extLst>
                <a:ext uri="{FF2B5EF4-FFF2-40B4-BE49-F238E27FC236}">
                  <a16:creationId xmlns:a16="http://schemas.microsoft.com/office/drawing/2014/main" id="{674DC7D1-0053-4EA6-859A-FCCF13C3B684}"/>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7" name="Google Shape;1031;p39">
              <a:extLst>
                <a:ext uri="{FF2B5EF4-FFF2-40B4-BE49-F238E27FC236}">
                  <a16:creationId xmlns:a16="http://schemas.microsoft.com/office/drawing/2014/main" id="{26F3530A-E8A1-4800-AD8D-5D30D3AFDA33}"/>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8" name="Google Shape;1032;p39">
              <a:extLst>
                <a:ext uri="{FF2B5EF4-FFF2-40B4-BE49-F238E27FC236}">
                  <a16:creationId xmlns:a16="http://schemas.microsoft.com/office/drawing/2014/main" id="{BA292B44-1631-4400-93B2-99A076163800}"/>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9" name="Google Shape;1033;p39">
              <a:extLst>
                <a:ext uri="{FF2B5EF4-FFF2-40B4-BE49-F238E27FC236}">
                  <a16:creationId xmlns:a16="http://schemas.microsoft.com/office/drawing/2014/main" id="{1A4FE171-556D-41CF-90E4-D0D5A215ACA6}"/>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0" name="Google Shape;1034;p39">
              <a:extLst>
                <a:ext uri="{FF2B5EF4-FFF2-40B4-BE49-F238E27FC236}">
                  <a16:creationId xmlns:a16="http://schemas.microsoft.com/office/drawing/2014/main" id="{3BBC0174-50FB-4E99-B337-01AB43D4333C}"/>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71" name="Google Shape;1035;p39">
            <a:extLst>
              <a:ext uri="{FF2B5EF4-FFF2-40B4-BE49-F238E27FC236}">
                <a16:creationId xmlns:a16="http://schemas.microsoft.com/office/drawing/2014/main" id="{6815713B-E588-4B4E-A729-7A757EA3E96B}"/>
              </a:ext>
            </a:extLst>
          </p:cNvPr>
          <p:cNvGrpSpPr/>
          <p:nvPr/>
        </p:nvGrpSpPr>
        <p:grpSpPr>
          <a:xfrm rot="10800000" flipH="1">
            <a:off x="1140004" y="3657600"/>
            <a:ext cx="5633028" cy="391885"/>
            <a:chOff x="1207475" y="2042882"/>
            <a:chExt cx="9812216" cy="720000"/>
          </a:xfrm>
        </p:grpSpPr>
        <p:sp>
          <p:nvSpPr>
            <p:cNvPr id="72" name="Google Shape;1036;p39">
              <a:extLst>
                <a:ext uri="{FF2B5EF4-FFF2-40B4-BE49-F238E27FC236}">
                  <a16:creationId xmlns:a16="http://schemas.microsoft.com/office/drawing/2014/main" id="{D82E9922-37DC-4BDC-9018-F705D8554BDC}"/>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3" name="Google Shape;1037;p39">
              <a:extLst>
                <a:ext uri="{FF2B5EF4-FFF2-40B4-BE49-F238E27FC236}">
                  <a16:creationId xmlns:a16="http://schemas.microsoft.com/office/drawing/2014/main" id="{D36E64C8-2AC4-4C01-A54D-E2DF8EE029AD}"/>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4" name="Google Shape;1038;p39">
              <a:extLst>
                <a:ext uri="{FF2B5EF4-FFF2-40B4-BE49-F238E27FC236}">
                  <a16:creationId xmlns:a16="http://schemas.microsoft.com/office/drawing/2014/main" id="{BAA04696-51DB-4D4A-822A-91515159154C}"/>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5" name="Google Shape;1039;p39">
              <a:extLst>
                <a:ext uri="{FF2B5EF4-FFF2-40B4-BE49-F238E27FC236}">
                  <a16:creationId xmlns:a16="http://schemas.microsoft.com/office/drawing/2014/main" id="{AE6D84B3-9104-41CE-A963-A3BC5F0DC9BA}"/>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6" name="Google Shape;1040;p39">
              <a:extLst>
                <a:ext uri="{FF2B5EF4-FFF2-40B4-BE49-F238E27FC236}">
                  <a16:creationId xmlns:a16="http://schemas.microsoft.com/office/drawing/2014/main" id="{8430A72E-BF51-4898-8AF0-7A98110C6972}"/>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7" name="Google Shape;1041;p39">
              <a:extLst>
                <a:ext uri="{FF2B5EF4-FFF2-40B4-BE49-F238E27FC236}">
                  <a16:creationId xmlns:a16="http://schemas.microsoft.com/office/drawing/2014/main" id="{90FA16E0-5F86-41DD-9494-C59F5FAED376}"/>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8" name="Google Shape;1042;p39">
              <a:extLst>
                <a:ext uri="{FF2B5EF4-FFF2-40B4-BE49-F238E27FC236}">
                  <a16:creationId xmlns:a16="http://schemas.microsoft.com/office/drawing/2014/main" id="{5A4DBA49-4BA2-4BD7-BD10-EF56D404A576}"/>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9" name="Google Shape;1043;p39">
              <a:extLst>
                <a:ext uri="{FF2B5EF4-FFF2-40B4-BE49-F238E27FC236}">
                  <a16:creationId xmlns:a16="http://schemas.microsoft.com/office/drawing/2014/main" id="{5EC9678D-69E8-48B9-8899-A61215C5497C}"/>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80" name="Google Shape;1044;p39">
            <a:extLst>
              <a:ext uri="{FF2B5EF4-FFF2-40B4-BE49-F238E27FC236}">
                <a16:creationId xmlns:a16="http://schemas.microsoft.com/office/drawing/2014/main" id="{E2977C4B-5EA7-48B5-9766-265EF34A59F9}"/>
              </a:ext>
            </a:extLst>
          </p:cNvPr>
          <p:cNvGrpSpPr/>
          <p:nvPr/>
        </p:nvGrpSpPr>
        <p:grpSpPr>
          <a:xfrm rot="10800000" flipH="1">
            <a:off x="1088203" y="4278086"/>
            <a:ext cx="5633028" cy="391885"/>
            <a:chOff x="1207475" y="2042882"/>
            <a:chExt cx="9812216" cy="720000"/>
          </a:xfrm>
        </p:grpSpPr>
        <p:sp>
          <p:nvSpPr>
            <p:cNvPr id="81" name="Google Shape;1045;p39">
              <a:extLst>
                <a:ext uri="{FF2B5EF4-FFF2-40B4-BE49-F238E27FC236}">
                  <a16:creationId xmlns:a16="http://schemas.microsoft.com/office/drawing/2014/main" id="{68D48FBE-B584-4826-829F-4001887E0FAB}"/>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2" name="Google Shape;1046;p39">
              <a:extLst>
                <a:ext uri="{FF2B5EF4-FFF2-40B4-BE49-F238E27FC236}">
                  <a16:creationId xmlns:a16="http://schemas.microsoft.com/office/drawing/2014/main" id="{7E874B7C-C6A2-436B-A4EE-EB73D30FE434}"/>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3" name="Google Shape;1047;p39">
              <a:extLst>
                <a:ext uri="{FF2B5EF4-FFF2-40B4-BE49-F238E27FC236}">
                  <a16:creationId xmlns:a16="http://schemas.microsoft.com/office/drawing/2014/main" id="{58E459B9-64C3-4E73-8AEB-E95842A44552}"/>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4" name="Google Shape;1048;p39">
              <a:extLst>
                <a:ext uri="{FF2B5EF4-FFF2-40B4-BE49-F238E27FC236}">
                  <a16:creationId xmlns:a16="http://schemas.microsoft.com/office/drawing/2014/main" id="{08C217B0-865A-45E4-B93D-9930D83743CA}"/>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5" name="Google Shape;1049;p39">
              <a:extLst>
                <a:ext uri="{FF2B5EF4-FFF2-40B4-BE49-F238E27FC236}">
                  <a16:creationId xmlns:a16="http://schemas.microsoft.com/office/drawing/2014/main" id="{AF98D3F5-C487-4653-B050-CFCA6C1F6D75}"/>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6" name="Google Shape;1050;p39">
              <a:extLst>
                <a:ext uri="{FF2B5EF4-FFF2-40B4-BE49-F238E27FC236}">
                  <a16:creationId xmlns:a16="http://schemas.microsoft.com/office/drawing/2014/main" id="{6161CBF9-6E4F-459E-9D1A-39E47422FF3D}"/>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7" name="Google Shape;1051;p39">
              <a:extLst>
                <a:ext uri="{FF2B5EF4-FFF2-40B4-BE49-F238E27FC236}">
                  <a16:creationId xmlns:a16="http://schemas.microsoft.com/office/drawing/2014/main" id="{F601F02A-93B5-4D30-8C9F-8FB9AC8DEC53}"/>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8" name="Google Shape;1052;p39">
              <a:extLst>
                <a:ext uri="{FF2B5EF4-FFF2-40B4-BE49-F238E27FC236}">
                  <a16:creationId xmlns:a16="http://schemas.microsoft.com/office/drawing/2014/main" id="{54D010B8-6450-46B8-910E-9F921AFA4A36}"/>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89" name="Google Shape;1054;p39">
            <a:extLst>
              <a:ext uri="{FF2B5EF4-FFF2-40B4-BE49-F238E27FC236}">
                <a16:creationId xmlns:a16="http://schemas.microsoft.com/office/drawing/2014/main" id="{C34941AE-E3B1-42FA-A3CA-A45474AC096D}"/>
              </a:ext>
            </a:extLst>
          </p:cNvPr>
          <p:cNvSpPr/>
          <p:nvPr/>
        </p:nvSpPr>
        <p:spPr>
          <a:xfrm>
            <a:off x="2425963" y="1975757"/>
            <a:ext cx="2971800" cy="424543"/>
          </a:xfrm>
          <a:custGeom>
            <a:avLst/>
            <a:gdLst/>
            <a:ahLst/>
            <a:cxnLst/>
            <a:rect l="l" t="t" r="r" b="b"/>
            <a:pathLst>
              <a:path w="2971800" h="424543" extrusionOk="0">
                <a:moveTo>
                  <a:pt x="32657" y="0"/>
                </a:moveTo>
                <a:lnTo>
                  <a:pt x="0" y="424543"/>
                </a:lnTo>
                <a:lnTo>
                  <a:pt x="2971800" y="408214"/>
                </a:lnTo>
                <a:lnTo>
                  <a:pt x="2890157" y="16329"/>
                </a:lnTo>
                <a:lnTo>
                  <a:pt x="32657" y="0"/>
                </a:lnTo>
                <a:close/>
              </a:path>
            </a:pathLst>
          </a:custGeom>
          <a:solidFill>
            <a:srgbClr val="D3605D">
              <a:alpha val="3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grpSp>
        <p:nvGrpSpPr>
          <p:cNvPr id="1322" name="Google Shape;1322;p48"/>
          <p:cNvGrpSpPr/>
          <p:nvPr/>
        </p:nvGrpSpPr>
        <p:grpSpPr>
          <a:xfrm rot="10800000" flipH="1">
            <a:off x="6069993" y="6090558"/>
            <a:ext cx="5633028" cy="391885"/>
            <a:chOff x="1207475" y="2042882"/>
            <a:chExt cx="9812216" cy="720000"/>
          </a:xfrm>
        </p:grpSpPr>
        <p:sp>
          <p:nvSpPr>
            <p:cNvPr id="1323" name="Google Shape;1323;p48"/>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24" name="Google Shape;1324;p48"/>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25" name="Google Shape;1325;p48"/>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26" name="Google Shape;1326;p48"/>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27" name="Google Shape;1327;p48"/>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28" name="Google Shape;1328;p48"/>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29" name="Google Shape;1329;p48"/>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30" name="Google Shape;1330;p48"/>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1331" name="Google Shape;1331;p48"/>
          <p:cNvSpPr txBox="1"/>
          <p:nvPr/>
        </p:nvSpPr>
        <p:spPr>
          <a:xfrm>
            <a:off x="914830" y="5048582"/>
            <a:ext cx="5181169"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If it does not align:</a:t>
            </a:r>
            <a:endParaRPr dirty="0">
              <a:solidFill>
                <a:srgbClr val="F6EECA"/>
              </a:solidFill>
            </a:endParaRPr>
          </a:p>
          <a:p>
            <a:pPr marL="457200" marR="0" lvl="0" indent="-457200" algn="l" rtl="0">
              <a:spcBef>
                <a:spcPts val="0"/>
              </a:spcBef>
              <a:spcAft>
                <a:spcPts val="0"/>
              </a:spcAft>
              <a:buClr>
                <a:schemeClr val="dk1"/>
              </a:buClr>
              <a:buSzPts val="3200"/>
              <a:buFont typeface="Helvetica Neue Light"/>
              <a:buChar char="-"/>
            </a:pPr>
            <a:r>
              <a:rPr lang="en-IE" sz="3200" dirty="0">
                <a:solidFill>
                  <a:srgbClr val="F6EECA"/>
                </a:solidFill>
                <a:latin typeface="Helvetica Neue Light"/>
                <a:ea typeface="Helvetica Neue Light"/>
                <a:cs typeface="Helvetica Neue Light"/>
                <a:sym typeface="Helvetica Neue Light"/>
              </a:rPr>
              <a:t>Low quality read</a:t>
            </a:r>
            <a:endParaRPr dirty="0">
              <a:solidFill>
                <a:srgbClr val="F6EECA"/>
              </a:solidFill>
            </a:endParaRPr>
          </a:p>
          <a:p>
            <a:pPr marL="457200" marR="0" lvl="0" indent="-457200" algn="l" rtl="0">
              <a:spcBef>
                <a:spcPts val="0"/>
              </a:spcBef>
              <a:spcAft>
                <a:spcPts val="0"/>
              </a:spcAft>
              <a:buClr>
                <a:schemeClr val="dk1"/>
              </a:buClr>
              <a:buSzPts val="3200"/>
              <a:buFont typeface="Helvetica Neue Light"/>
              <a:buChar char="-"/>
            </a:pPr>
            <a:r>
              <a:rPr lang="en-IE" sz="3200" dirty="0">
                <a:solidFill>
                  <a:srgbClr val="F6EECA"/>
                </a:solidFill>
                <a:latin typeface="Helvetica Neue Light"/>
                <a:ea typeface="Helvetica Neue Light"/>
                <a:cs typeface="Helvetica Neue Light"/>
                <a:sym typeface="Helvetica Neue Light"/>
              </a:rPr>
              <a:t>Contamination (human?)</a:t>
            </a:r>
            <a:endParaRPr dirty="0">
              <a:solidFill>
                <a:srgbClr val="F6EECA"/>
              </a:solidFill>
            </a:endParaRPr>
          </a:p>
        </p:txBody>
      </p:sp>
      <p:sp>
        <p:nvSpPr>
          <p:cNvPr id="1332" name="Google Shape;1332;p48"/>
          <p:cNvSpPr/>
          <p:nvPr/>
        </p:nvSpPr>
        <p:spPr>
          <a:xfrm rot="-1471220">
            <a:off x="9838629" y="4788429"/>
            <a:ext cx="2072640" cy="716335"/>
          </a:xfrm>
          <a:custGeom>
            <a:avLst/>
            <a:gdLst/>
            <a:ahLst/>
            <a:cxnLst/>
            <a:rect l="l" t="t" r="r" b="b"/>
            <a:pathLst>
              <a:path w="2072640" h="716335" extrusionOk="0">
                <a:moveTo>
                  <a:pt x="0" y="716335"/>
                </a:moveTo>
                <a:cubicBezTo>
                  <a:pt x="459740" y="360735"/>
                  <a:pt x="919480" y="5135"/>
                  <a:pt x="1264920" y="55"/>
                </a:cubicBezTo>
                <a:cubicBezTo>
                  <a:pt x="1610360" y="-5025"/>
                  <a:pt x="1841500" y="340415"/>
                  <a:pt x="2072640" y="685855"/>
                </a:cubicBezTo>
              </a:path>
            </a:pathLst>
          </a:custGeom>
          <a:noFill/>
          <a:ln w="50800" cap="flat" cmpd="sng">
            <a:solidFill>
              <a:srgbClr val="F1605D"/>
            </a:solidFill>
            <a:prstDash val="solid"/>
            <a:miter lim="4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u="none" strike="noStrike" cap="none">
              <a:solidFill>
                <a:srgbClr val="000000"/>
              </a:solidFill>
              <a:latin typeface="Helvetica Neue Light"/>
              <a:ea typeface="Helvetica Neue Light"/>
              <a:cs typeface="Helvetica Neue Light"/>
              <a:sym typeface="Helvetica Neue Light"/>
            </a:endParaRPr>
          </a:p>
        </p:txBody>
      </p:sp>
      <p:sp>
        <p:nvSpPr>
          <p:cNvPr id="1333" name="Google Shape;1333;p48"/>
          <p:cNvSpPr txBox="1"/>
          <p:nvPr/>
        </p:nvSpPr>
        <p:spPr>
          <a:xfrm rot="-2203016">
            <a:off x="9273949" y="4275280"/>
            <a:ext cx="280565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Throw them away</a:t>
            </a:r>
            <a:endParaRPr>
              <a:solidFill>
                <a:srgbClr val="F6EECA"/>
              </a:solidFill>
            </a:endParaRPr>
          </a:p>
        </p:txBody>
      </p:sp>
      <p:grpSp>
        <p:nvGrpSpPr>
          <p:cNvPr id="53" name="Google Shape;1179;p46">
            <a:extLst>
              <a:ext uri="{FF2B5EF4-FFF2-40B4-BE49-F238E27FC236}">
                <a16:creationId xmlns:a16="http://schemas.microsoft.com/office/drawing/2014/main" id="{F97E1B66-50DA-4C19-A801-6BB5C1879D0C}"/>
              </a:ext>
            </a:extLst>
          </p:cNvPr>
          <p:cNvGrpSpPr/>
          <p:nvPr/>
        </p:nvGrpSpPr>
        <p:grpSpPr>
          <a:xfrm rot="10800000" flipH="1">
            <a:off x="1079639" y="2488363"/>
            <a:ext cx="5633028" cy="391885"/>
            <a:chOff x="1207475" y="2042882"/>
            <a:chExt cx="9812216" cy="720000"/>
          </a:xfrm>
        </p:grpSpPr>
        <p:sp>
          <p:nvSpPr>
            <p:cNvPr id="54" name="Google Shape;1180;p46">
              <a:extLst>
                <a:ext uri="{FF2B5EF4-FFF2-40B4-BE49-F238E27FC236}">
                  <a16:creationId xmlns:a16="http://schemas.microsoft.com/office/drawing/2014/main" id="{BFA98853-578B-4E23-B85B-74FF08545140}"/>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 name="Google Shape;1181;p46">
              <a:extLst>
                <a:ext uri="{FF2B5EF4-FFF2-40B4-BE49-F238E27FC236}">
                  <a16:creationId xmlns:a16="http://schemas.microsoft.com/office/drawing/2014/main" id="{DE10FEAC-A6E1-4A38-A64F-5FD80865356F}"/>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 name="Google Shape;1182;p46">
              <a:extLst>
                <a:ext uri="{FF2B5EF4-FFF2-40B4-BE49-F238E27FC236}">
                  <a16:creationId xmlns:a16="http://schemas.microsoft.com/office/drawing/2014/main" id="{BBFF025B-2BF6-4D91-A2EB-4EFB2BD951C8}"/>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7" name="Google Shape;1183;p46">
              <a:extLst>
                <a:ext uri="{FF2B5EF4-FFF2-40B4-BE49-F238E27FC236}">
                  <a16:creationId xmlns:a16="http://schemas.microsoft.com/office/drawing/2014/main" id="{37A6E7DF-0F63-417F-ABA8-B95DCB9F7D87}"/>
                </a:ext>
              </a:extLst>
            </p:cNvPr>
            <p:cNvSpPr/>
            <p:nvPr/>
          </p:nvSpPr>
          <p:spPr>
            <a:xfrm>
              <a:off x="3650147" y="2042882"/>
              <a:ext cx="434769" cy="720000"/>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 name="Google Shape;1184;p46">
              <a:extLst>
                <a:ext uri="{FF2B5EF4-FFF2-40B4-BE49-F238E27FC236}">
                  <a16:creationId xmlns:a16="http://schemas.microsoft.com/office/drawing/2014/main" id="{0F39F306-7C03-4A82-B681-0E89F3A73460}"/>
                </a:ext>
              </a:extLst>
            </p:cNvPr>
            <p:cNvSpPr/>
            <p:nvPr/>
          </p:nvSpPr>
          <p:spPr>
            <a:xfrm>
              <a:off x="8142250" y="2042882"/>
              <a:ext cx="434769" cy="720000"/>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 name="Google Shape;1185;p46">
              <a:extLst>
                <a:ext uri="{FF2B5EF4-FFF2-40B4-BE49-F238E27FC236}">
                  <a16:creationId xmlns:a16="http://schemas.microsoft.com/office/drawing/2014/main" id="{FD32726B-0883-4B28-915F-67145D58420E}"/>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 name="Google Shape;1186;p46">
              <a:extLst>
                <a:ext uri="{FF2B5EF4-FFF2-40B4-BE49-F238E27FC236}">
                  <a16:creationId xmlns:a16="http://schemas.microsoft.com/office/drawing/2014/main" id="{11328131-1436-49C9-99C5-E3F164CE972F}"/>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 name="Google Shape;1187;p46">
              <a:extLst>
                <a:ext uri="{FF2B5EF4-FFF2-40B4-BE49-F238E27FC236}">
                  <a16:creationId xmlns:a16="http://schemas.microsoft.com/office/drawing/2014/main" id="{332F32BA-9A49-4899-9970-3D1026682226}"/>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62" name="Google Shape;1188;p46">
            <a:extLst>
              <a:ext uri="{FF2B5EF4-FFF2-40B4-BE49-F238E27FC236}">
                <a16:creationId xmlns:a16="http://schemas.microsoft.com/office/drawing/2014/main" id="{3386DFAB-64B8-448E-92D0-2A0F321000F4}"/>
              </a:ext>
            </a:extLst>
          </p:cNvPr>
          <p:cNvGrpSpPr/>
          <p:nvPr/>
        </p:nvGrpSpPr>
        <p:grpSpPr>
          <a:xfrm rot="10800000" flipH="1">
            <a:off x="948240" y="3037114"/>
            <a:ext cx="5633028" cy="391885"/>
            <a:chOff x="1207475" y="2042882"/>
            <a:chExt cx="9812216" cy="720000"/>
          </a:xfrm>
        </p:grpSpPr>
        <p:sp>
          <p:nvSpPr>
            <p:cNvPr id="63" name="Google Shape;1189;p46">
              <a:extLst>
                <a:ext uri="{FF2B5EF4-FFF2-40B4-BE49-F238E27FC236}">
                  <a16:creationId xmlns:a16="http://schemas.microsoft.com/office/drawing/2014/main" id="{8D56ACD9-A279-44E6-863E-5DDE72BF8C8C}"/>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 name="Google Shape;1190;p46">
              <a:extLst>
                <a:ext uri="{FF2B5EF4-FFF2-40B4-BE49-F238E27FC236}">
                  <a16:creationId xmlns:a16="http://schemas.microsoft.com/office/drawing/2014/main" id="{9C6317F4-D5E6-41CF-864B-BC8642805473}"/>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 name="Google Shape;1191;p46">
              <a:extLst>
                <a:ext uri="{FF2B5EF4-FFF2-40B4-BE49-F238E27FC236}">
                  <a16:creationId xmlns:a16="http://schemas.microsoft.com/office/drawing/2014/main" id="{3080FDED-474A-4784-8AB0-EABD78C19E44}"/>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 name="Google Shape;1192;p46">
              <a:extLst>
                <a:ext uri="{FF2B5EF4-FFF2-40B4-BE49-F238E27FC236}">
                  <a16:creationId xmlns:a16="http://schemas.microsoft.com/office/drawing/2014/main" id="{47CB448D-620E-42EC-8C98-6969222220A6}"/>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7" name="Google Shape;1193;p46">
              <a:extLst>
                <a:ext uri="{FF2B5EF4-FFF2-40B4-BE49-F238E27FC236}">
                  <a16:creationId xmlns:a16="http://schemas.microsoft.com/office/drawing/2014/main" id="{71157E9D-F69E-4CBA-8027-1E151ECA1ED7}"/>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8" name="Google Shape;1194;p46">
              <a:extLst>
                <a:ext uri="{FF2B5EF4-FFF2-40B4-BE49-F238E27FC236}">
                  <a16:creationId xmlns:a16="http://schemas.microsoft.com/office/drawing/2014/main" id="{CFC88D45-F923-4086-896E-D329B9B82637}"/>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9" name="Google Shape;1195;p46">
              <a:extLst>
                <a:ext uri="{FF2B5EF4-FFF2-40B4-BE49-F238E27FC236}">
                  <a16:creationId xmlns:a16="http://schemas.microsoft.com/office/drawing/2014/main" id="{1343F5FF-EF34-4098-B4AC-EDF95E3EF560}"/>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0" name="Google Shape;1196;p46">
              <a:extLst>
                <a:ext uri="{FF2B5EF4-FFF2-40B4-BE49-F238E27FC236}">
                  <a16:creationId xmlns:a16="http://schemas.microsoft.com/office/drawing/2014/main" id="{02852246-C2B8-4290-8B6A-F7592681CD47}"/>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71" name="Google Shape;1197;p46">
            <a:extLst>
              <a:ext uri="{FF2B5EF4-FFF2-40B4-BE49-F238E27FC236}">
                <a16:creationId xmlns:a16="http://schemas.microsoft.com/office/drawing/2014/main" id="{F11F2AEE-8B10-4F16-AB40-4421F71E5E08}"/>
              </a:ext>
            </a:extLst>
          </p:cNvPr>
          <p:cNvGrpSpPr/>
          <p:nvPr/>
        </p:nvGrpSpPr>
        <p:grpSpPr>
          <a:xfrm rot="10800000" flipH="1">
            <a:off x="1000041" y="3657600"/>
            <a:ext cx="5633028" cy="391885"/>
            <a:chOff x="1207475" y="2042882"/>
            <a:chExt cx="9812216" cy="720000"/>
          </a:xfrm>
        </p:grpSpPr>
        <p:sp>
          <p:nvSpPr>
            <p:cNvPr id="72" name="Google Shape;1198;p46">
              <a:extLst>
                <a:ext uri="{FF2B5EF4-FFF2-40B4-BE49-F238E27FC236}">
                  <a16:creationId xmlns:a16="http://schemas.microsoft.com/office/drawing/2014/main" id="{E9D128FD-65E2-4B0D-8464-D419049A9C58}"/>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3" name="Google Shape;1199;p46">
              <a:extLst>
                <a:ext uri="{FF2B5EF4-FFF2-40B4-BE49-F238E27FC236}">
                  <a16:creationId xmlns:a16="http://schemas.microsoft.com/office/drawing/2014/main" id="{84710217-5E7E-47F6-89C1-78A13AA091BE}"/>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4" name="Google Shape;1200;p46">
              <a:extLst>
                <a:ext uri="{FF2B5EF4-FFF2-40B4-BE49-F238E27FC236}">
                  <a16:creationId xmlns:a16="http://schemas.microsoft.com/office/drawing/2014/main" id="{4165692C-261F-4992-89E3-A4B9DF56869D}"/>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5" name="Google Shape;1201;p46">
              <a:extLst>
                <a:ext uri="{FF2B5EF4-FFF2-40B4-BE49-F238E27FC236}">
                  <a16:creationId xmlns:a16="http://schemas.microsoft.com/office/drawing/2014/main" id="{CC419EB1-E9A2-4C68-B49E-2F5978F547E2}"/>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6" name="Google Shape;1202;p46">
              <a:extLst>
                <a:ext uri="{FF2B5EF4-FFF2-40B4-BE49-F238E27FC236}">
                  <a16:creationId xmlns:a16="http://schemas.microsoft.com/office/drawing/2014/main" id="{A8447CF2-4E25-4E07-B13A-070E3CBC2A83}"/>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7" name="Google Shape;1203;p46">
              <a:extLst>
                <a:ext uri="{FF2B5EF4-FFF2-40B4-BE49-F238E27FC236}">
                  <a16:creationId xmlns:a16="http://schemas.microsoft.com/office/drawing/2014/main" id="{622EB2BE-E67E-402A-9558-04F186B8F94A}"/>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8" name="Google Shape;1204;p46">
              <a:extLst>
                <a:ext uri="{FF2B5EF4-FFF2-40B4-BE49-F238E27FC236}">
                  <a16:creationId xmlns:a16="http://schemas.microsoft.com/office/drawing/2014/main" id="{50E2A036-4555-4AEF-8C02-AA9B5B6BE690}"/>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9" name="Google Shape;1205;p46">
              <a:extLst>
                <a:ext uri="{FF2B5EF4-FFF2-40B4-BE49-F238E27FC236}">
                  <a16:creationId xmlns:a16="http://schemas.microsoft.com/office/drawing/2014/main" id="{69715775-BF97-4E3B-9109-FBEFD1E2E7B3}"/>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80" name="Google Shape;1206;p46">
            <a:extLst>
              <a:ext uri="{FF2B5EF4-FFF2-40B4-BE49-F238E27FC236}">
                <a16:creationId xmlns:a16="http://schemas.microsoft.com/office/drawing/2014/main" id="{75CD1E5F-3813-4E61-8B61-38DBB1D5058A}"/>
              </a:ext>
            </a:extLst>
          </p:cNvPr>
          <p:cNvGrpSpPr/>
          <p:nvPr/>
        </p:nvGrpSpPr>
        <p:grpSpPr>
          <a:xfrm rot="10800000" flipH="1">
            <a:off x="948240" y="4278086"/>
            <a:ext cx="5633028" cy="391885"/>
            <a:chOff x="1207475" y="2042882"/>
            <a:chExt cx="9812216" cy="720000"/>
          </a:xfrm>
        </p:grpSpPr>
        <p:sp>
          <p:nvSpPr>
            <p:cNvPr id="81" name="Google Shape;1207;p46">
              <a:extLst>
                <a:ext uri="{FF2B5EF4-FFF2-40B4-BE49-F238E27FC236}">
                  <a16:creationId xmlns:a16="http://schemas.microsoft.com/office/drawing/2014/main" id="{EACDCE93-CDF9-472A-9FA3-1E9CC30D8944}"/>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2" name="Google Shape;1208;p46">
              <a:extLst>
                <a:ext uri="{FF2B5EF4-FFF2-40B4-BE49-F238E27FC236}">
                  <a16:creationId xmlns:a16="http://schemas.microsoft.com/office/drawing/2014/main" id="{41209035-9AEE-419D-BDDB-878977B5EBFD}"/>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3" name="Google Shape;1209;p46">
              <a:extLst>
                <a:ext uri="{FF2B5EF4-FFF2-40B4-BE49-F238E27FC236}">
                  <a16:creationId xmlns:a16="http://schemas.microsoft.com/office/drawing/2014/main" id="{8729867C-143E-4100-A371-90FA8155ECD2}"/>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4" name="Google Shape;1210;p46">
              <a:extLst>
                <a:ext uri="{FF2B5EF4-FFF2-40B4-BE49-F238E27FC236}">
                  <a16:creationId xmlns:a16="http://schemas.microsoft.com/office/drawing/2014/main" id="{B4FDA043-84FB-4850-A42A-596AE8C574AB}"/>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5" name="Google Shape;1211;p46">
              <a:extLst>
                <a:ext uri="{FF2B5EF4-FFF2-40B4-BE49-F238E27FC236}">
                  <a16:creationId xmlns:a16="http://schemas.microsoft.com/office/drawing/2014/main" id="{1F9617E3-02F6-4F08-BBCC-399F95D9360B}"/>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6" name="Google Shape;1212;p46">
              <a:extLst>
                <a:ext uri="{FF2B5EF4-FFF2-40B4-BE49-F238E27FC236}">
                  <a16:creationId xmlns:a16="http://schemas.microsoft.com/office/drawing/2014/main" id="{E7A8432A-DED9-4F85-B9DF-0F8A4221E5CE}"/>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7" name="Google Shape;1213;p46">
              <a:extLst>
                <a:ext uri="{FF2B5EF4-FFF2-40B4-BE49-F238E27FC236}">
                  <a16:creationId xmlns:a16="http://schemas.microsoft.com/office/drawing/2014/main" id="{47F5DCB3-6F4B-48F9-9584-5D80E856C3A1}"/>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8" name="Google Shape;1214;p46">
              <a:extLst>
                <a:ext uri="{FF2B5EF4-FFF2-40B4-BE49-F238E27FC236}">
                  <a16:creationId xmlns:a16="http://schemas.microsoft.com/office/drawing/2014/main" id="{C26657E4-FA51-4EFC-A43C-1DD9E21009C6}"/>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pic>
        <p:nvPicPr>
          <p:cNvPr id="89" name="Google Shape;1015;p39">
            <a:extLst>
              <a:ext uri="{FF2B5EF4-FFF2-40B4-BE49-F238E27FC236}">
                <a16:creationId xmlns:a16="http://schemas.microsoft.com/office/drawing/2014/main" id="{E8FFED6D-AB18-4432-8144-6C15D2C9BFD6}"/>
              </a:ext>
            </a:extLst>
          </p:cNvPr>
          <p:cNvPicPr preferRelativeResize="0"/>
          <p:nvPr/>
        </p:nvPicPr>
        <p:blipFill rotWithShape="1">
          <a:blip r:embed="rId3">
            <a:alphaModFix/>
          </a:blip>
          <a:srcRect l="12639" t="32616" r="10645" b="30333"/>
          <a:stretch/>
        </p:blipFill>
        <p:spPr>
          <a:xfrm>
            <a:off x="628941" y="1239228"/>
            <a:ext cx="11214043" cy="1177401"/>
          </a:xfrm>
          <a:prstGeom prst="rect">
            <a:avLst/>
          </a:prstGeom>
          <a:noFill/>
          <a:ln>
            <a:noFill/>
          </a:ln>
        </p:spPr>
      </p:pic>
      <p:sp>
        <p:nvSpPr>
          <p:cNvPr id="90" name="Google Shape;1016;p39">
            <a:extLst>
              <a:ext uri="{FF2B5EF4-FFF2-40B4-BE49-F238E27FC236}">
                <a16:creationId xmlns:a16="http://schemas.microsoft.com/office/drawing/2014/main" id="{C7329972-9386-4DF0-BA88-8DADBBC7A7DF}"/>
              </a:ext>
            </a:extLst>
          </p:cNvPr>
          <p:cNvSpPr/>
          <p:nvPr/>
        </p:nvSpPr>
        <p:spPr>
          <a:xfrm>
            <a:off x="628941" y="767442"/>
            <a:ext cx="11214043" cy="471785"/>
          </a:xfrm>
          <a:prstGeom prst="roundRect">
            <a:avLst>
              <a:gd name="adj" fmla="val 0"/>
            </a:avLst>
          </a:prstGeom>
          <a:solidFill>
            <a:srgbClr val="D36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IE" sz="2400" u="none" strike="noStrike" cap="none">
                <a:solidFill>
                  <a:srgbClr val="FFFFFF"/>
                </a:solidFill>
                <a:latin typeface="Helvetica Neue Light"/>
                <a:ea typeface="Helvetica Neue Light"/>
                <a:cs typeface="Helvetica Neue Light"/>
                <a:sym typeface="Helvetica Neue Light"/>
              </a:rPr>
              <a:t>Reference genome</a:t>
            </a:r>
            <a:endParaRPr/>
          </a:p>
        </p:txBody>
      </p:sp>
      <p:grpSp>
        <p:nvGrpSpPr>
          <p:cNvPr id="91" name="Google Shape;1026;p39">
            <a:extLst>
              <a:ext uri="{FF2B5EF4-FFF2-40B4-BE49-F238E27FC236}">
                <a16:creationId xmlns:a16="http://schemas.microsoft.com/office/drawing/2014/main" id="{0D11CA61-E7E6-4006-897C-5FCE149287CE}"/>
              </a:ext>
            </a:extLst>
          </p:cNvPr>
          <p:cNvGrpSpPr/>
          <p:nvPr/>
        </p:nvGrpSpPr>
        <p:grpSpPr>
          <a:xfrm rot="10800000" flipH="1">
            <a:off x="1088203" y="3037114"/>
            <a:ext cx="5633028" cy="391885"/>
            <a:chOff x="1207475" y="2042882"/>
            <a:chExt cx="9812216" cy="720000"/>
          </a:xfrm>
        </p:grpSpPr>
        <p:sp>
          <p:nvSpPr>
            <p:cNvPr id="92" name="Google Shape;1027;p39">
              <a:extLst>
                <a:ext uri="{FF2B5EF4-FFF2-40B4-BE49-F238E27FC236}">
                  <a16:creationId xmlns:a16="http://schemas.microsoft.com/office/drawing/2014/main" id="{509DC53E-60B8-4B27-BCDE-C9A091B5D15B}"/>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3" name="Google Shape;1028;p39">
              <a:extLst>
                <a:ext uri="{FF2B5EF4-FFF2-40B4-BE49-F238E27FC236}">
                  <a16:creationId xmlns:a16="http://schemas.microsoft.com/office/drawing/2014/main" id="{A10CC84A-38BB-4D3B-8971-132A70BBB946}"/>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4" name="Google Shape;1029;p39">
              <a:extLst>
                <a:ext uri="{FF2B5EF4-FFF2-40B4-BE49-F238E27FC236}">
                  <a16:creationId xmlns:a16="http://schemas.microsoft.com/office/drawing/2014/main" id="{563FCE17-EBC2-49DA-93BC-23680E285F3F}"/>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5" name="Google Shape;1030;p39">
              <a:extLst>
                <a:ext uri="{FF2B5EF4-FFF2-40B4-BE49-F238E27FC236}">
                  <a16:creationId xmlns:a16="http://schemas.microsoft.com/office/drawing/2014/main" id="{23CA30ED-8923-4AC3-BBEE-C9C4958F467C}"/>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6" name="Google Shape;1031;p39">
              <a:extLst>
                <a:ext uri="{FF2B5EF4-FFF2-40B4-BE49-F238E27FC236}">
                  <a16:creationId xmlns:a16="http://schemas.microsoft.com/office/drawing/2014/main" id="{21674C65-7FD9-4732-A91D-A603A9CC68DD}"/>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7" name="Google Shape;1032;p39">
              <a:extLst>
                <a:ext uri="{FF2B5EF4-FFF2-40B4-BE49-F238E27FC236}">
                  <a16:creationId xmlns:a16="http://schemas.microsoft.com/office/drawing/2014/main" id="{DB427EE2-2C81-4C20-8B65-68F89E683E59}"/>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8" name="Google Shape;1033;p39">
              <a:extLst>
                <a:ext uri="{FF2B5EF4-FFF2-40B4-BE49-F238E27FC236}">
                  <a16:creationId xmlns:a16="http://schemas.microsoft.com/office/drawing/2014/main" id="{62556409-3B03-4401-88D3-17075456619B}"/>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9" name="Google Shape;1034;p39">
              <a:extLst>
                <a:ext uri="{FF2B5EF4-FFF2-40B4-BE49-F238E27FC236}">
                  <a16:creationId xmlns:a16="http://schemas.microsoft.com/office/drawing/2014/main" id="{07B695FC-A0B5-480C-96EB-CA6F8DCF2B5B}"/>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00" name="Google Shape;1035;p39">
            <a:extLst>
              <a:ext uri="{FF2B5EF4-FFF2-40B4-BE49-F238E27FC236}">
                <a16:creationId xmlns:a16="http://schemas.microsoft.com/office/drawing/2014/main" id="{D17AF4E1-E93A-46DF-A5DA-B4F1142CF8A8}"/>
              </a:ext>
            </a:extLst>
          </p:cNvPr>
          <p:cNvGrpSpPr/>
          <p:nvPr/>
        </p:nvGrpSpPr>
        <p:grpSpPr>
          <a:xfrm rot="10800000" flipH="1">
            <a:off x="1140004" y="3657600"/>
            <a:ext cx="5633028" cy="391885"/>
            <a:chOff x="1207475" y="2042882"/>
            <a:chExt cx="9812216" cy="720000"/>
          </a:xfrm>
        </p:grpSpPr>
        <p:sp>
          <p:nvSpPr>
            <p:cNvPr id="101" name="Google Shape;1036;p39">
              <a:extLst>
                <a:ext uri="{FF2B5EF4-FFF2-40B4-BE49-F238E27FC236}">
                  <a16:creationId xmlns:a16="http://schemas.microsoft.com/office/drawing/2014/main" id="{10F4E869-9C00-4C0F-B1A8-529A99C02B18}"/>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2" name="Google Shape;1037;p39">
              <a:extLst>
                <a:ext uri="{FF2B5EF4-FFF2-40B4-BE49-F238E27FC236}">
                  <a16:creationId xmlns:a16="http://schemas.microsoft.com/office/drawing/2014/main" id="{7BFDF3D8-C0CA-4F43-886E-507BEB02AC33}"/>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3" name="Google Shape;1038;p39">
              <a:extLst>
                <a:ext uri="{FF2B5EF4-FFF2-40B4-BE49-F238E27FC236}">
                  <a16:creationId xmlns:a16="http://schemas.microsoft.com/office/drawing/2014/main" id="{A7F6E579-3CB0-425A-893B-530866C1CD89}"/>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4" name="Google Shape;1039;p39">
              <a:extLst>
                <a:ext uri="{FF2B5EF4-FFF2-40B4-BE49-F238E27FC236}">
                  <a16:creationId xmlns:a16="http://schemas.microsoft.com/office/drawing/2014/main" id="{4D82AEB1-22F2-4605-8207-55DA07AD1CB3}"/>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5" name="Google Shape;1040;p39">
              <a:extLst>
                <a:ext uri="{FF2B5EF4-FFF2-40B4-BE49-F238E27FC236}">
                  <a16:creationId xmlns:a16="http://schemas.microsoft.com/office/drawing/2014/main" id="{87A5C445-E3FD-429D-A2DA-7CF7028B9D05}"/>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6" name="Google Shape;1041;p39">
              <a:extLst>
                <a:ext uri="{FF2B5EF4-FFF2-40B4-BE49-F238E27FC236}">
                  <a16:creationId xmlns:a16="http://schemas.microsoft.com/office/drawing/2014/main" id="{F08990BD-DF3A-40E6-B329-FADE47F0BFB7}"/>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7" name="Google Shape;1042;p39">
              <a:extLst>
                <a:ext uri="{FF2B5EF4-FFF2-40B4-BE49-F238E27FC236}">
                  <a16:creationId xmlns:a16="http://schemas.microsoft.com/office/drawing/2014/main" id="{15CEE60A-2BC6-4A82-84C0-6453E9627704}"/>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8" name="Google Shape;1043;p39">
              <a:extLst>
                <a:ext uri="{FF2B5EF4-FFF2-40B4-BE49-F238E27FC236}">
                  <a16:creationId xmlns:a16="http://schemas.microsoft.com/office/drawing/2014/main" id="{49395F2C-88CE-489A-95EC-EA71A372017C}"/>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09" name="Google Shape;1044;p39">
            <a:extLst>
              <a:ext uri="{FF2B5EF4-FFF2-40B4-BE49-F238E27FC236}">
                <a16:creationId xmlns:a16="http://schemas.microsoft.com/office/drawing/2014/main" id="{E5BE6731-5103-49E7-AE06-224D43666055}"/>
              </a:ext>
            </a:extLst>
          </p:cNvPr>
          <p:cNvGrpSpPr/>
          <p:nvPr/>
        </p:nvGrpSpPr>
        <p:grpSpPr>
          <a:xfrm rot="10800000" flipH="1">
            <a:off x="1088203" y="4278086"/>
            <a:ext cx="5633028" cy="391885"/>
            <a:chOff x="1207475" y="2042882"/>
            <a:chExt cx="9812216" cy="720000"/>
          </a:xfrm>
        </p:grpSpPr>
        <p:sp>
          <p:nvSpPr>
            <p:cNvPr id="110" name="Google Shape;1045;p39">
              <a:extLst>
                <a:ext uri="{FF2B5EF4-FFF2-40B4-BE49-F238E27FC236}">
                  <a16:creationId xmlns:a16="http://schemas.microsoft.com/office/drawing/2014/main" id="{B5CCDF54-82BD-4A7D-8886-409118CA72F1}"/>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1" name="Google Shape;1046;p39">
              <a:extLst>
                <a:ext uri="{FF2B5EF4-FFF2-40B4-BE49-F238E27FC236}">
                  <a16:creationId xmlns:a16="http://schemas.microsoft.com/office/drawing/2014/main" id="{DC1697A4-993A-4363-8D70-B4B7723DA28B}"/>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2" name="Google Shape;1047;p39">
              <a:extLst>
                <a:ext uri="{FF2B5EF4-FFF2-40B4-BE49-F238E27FC236}">
                  <a16:creationId xmlns:a16="http://schemas.microsoft.com/office/drawing/2014/main" id="{FF09494F-C626-431D-8449-75E401C8397B}"/>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3" name="Google Shape;1048;p39">
              <a:extLst>
                <a:ext uri="{FF2B5EF4-FFF2-40B4-BE49-F238E27FC236}">
                  <a16:creationId xmlns:a16="http://schemas.microsoft.com/office/drawing/2014/main" id="{DB0C1B44-EF43-49A8-9959-58E95BD0DCAD}"/>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4" name="Google Shape;1049;p39">
              <a:extLst>
                <a:ext uri="{FF2B5EF4-FFF2-40B4-BE49-F238E27FC236}">
                  <a16:creationId xmlns:a16="http://schemas.microsoft.com/office/drawing/2014/main" id="{45311724-AC90-433D-8FB1-9EA91BDD815C}"/>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5" name="Google Shape;1050;p39">
              <a:extLst>
                <a:ext uri="{FF2B5EF4-FFF2-40B4-BE49-F238E27FC236}">
                  <a16:creationId xmlns:a16="http://schemas.microsoft.com/office/drawing/2014/main" id="{9C691AB7-8837-41F8-9CB5-260E6D16DC70}"/>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6" name="Google Shape;1051;p39">
              <a:extLst>
                <a:ext uri="{FF2B5EF4-FFF2-40B4-BE49-F238E27FC236}">
                  <a16:creationId xmlns:a16="http://schemas.microsoft.com/office/drawing/2014/main" id="{366A73F6-1AF2-4A6C-AAE5-D346172CCB68}"/>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17" name="Google Shape;1052;p39">
              <a:extLst>
                <a:ext uri="{FF2B5EF4-FFF2-40B4-BE49-F238E27FC236}">
                  <a16:creationId xmlns:a16="http://schemas.microsoft.com/office/drawing/2014/main" id="{7FB65A28-57E7-4EFE-A144-C7174DE72C33}"/>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118" name="Google Shape;1054;p39">
            <a:extLst>
              <a:ext uri="{FF2B5EF4-FFF2-40B4-BE49-F238E27FC236}">
                <a16:creationId xmlns:a16="http://schemas.microsoft.com/office/drawing/2014/main" id="{E96D3EA1-736E-4C36-AD57-DFCB548786C7}"/>
              </a:ext>
            </a:extLst>
          </p:cNvPr>
          <p:cNvSpPr/>
          <p:nvPr/>
        </p:nvSpPr>
        <p:spPr>
          <a:xfrm>
            <a:off x="2425963" y="1975757"/>
            <a:ext cx="2971800" cy="424543"/>
          </a:xfrm>
          <a:custGeom>
            <a:avLst/>
            <a:gdLst/>
            <a:ahLst/>
            <a:cxnLst/>
            <a:rect l="l" t="t" r="r" b="b"/>
            <a:pathLst>
              <a:path w="2971800" h="424543" extrusionOk="0">
                <a:moveTo>
                  <a:pt x="32657" y="0"/>
                </a:moveTo>
                <a:lnTo>
                  <a:pt x="0" y="424543"/>
                </a:lnTo>
                <a:lnTo>
                  <a:pt x="2971800" y="408214"/>
                </a:lnTo>
                <a:lnTo>
                  <a:pt x="2890157" y="16329"/>
                </a:lnTo>
                <a:lnTo>
                  <a:pt x="32657" y="0"/>
                </a:lnTo>
                <a:close/>
              </a:path>
            </a:pathLst>
          </a:custGeom>
          <a:solidFill>
            <a:srgbClr val="D3605D">
              <a:alpha val="3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77" name="Google Shape;1377;p49"/>
          <p:cNvSpPr/>
          <p:nvPr/>
        </p:nvSpPr>
        <p:spPr>
          <a:xfrm rot="10455119">
            <a:off x="5815704" y="4731814"/>
            <a:ext cx="2072640" cy="716335"/>
          </a:xfrm>
          <a:custGeom>
            <a:avLst/>
            <a:gdLst/>
            <a:ahLst/>
            <a:cxnLst/>
            <a:rect l="l" t="t" r="r" b="b"/>
            <a:pathLst>
              <a:path w="2072640" h="716335" extrusionOk="0">
                <a:moveTo>
                  <a:pt x="0" y="716335"/>
                </a:moveTo>
                <a:cubicBezTo>
                  <a:pt x="459740" y="360735"/>
                  <a:pt x="919480" y="5135"/>
                  <a:pt x="1264920" y="55"/>
                </a:cubicBezTo>
                <a:cubicBezTo>
                  <a:pt x="1610360" y="-5025"/>
                  <a:pt x="1841500" y="340415"/>
                  <a:pt x="2072640" y="685855"/>
                </a:cubicBezTo>
              </a:path>
            </a:pathLst>
          </a:custGeom>
          <a:noFill/>
          <a:ln w="50800" cap="flat" cmpd="sng">
            <a:solidFill>
              <a:srgbClr val="F1605D"/>
            </a:solidFill>
            <a:prstDash val="solid"/>
            <a:miter lim="4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u="none" strike="noStrike" cap="none">
              <a:solidFill>
                <a:srgbClr val="000000"/>
              </a:solidFill>
              <a:latin typeface="Helvetica Neue Light"/>
              <a:ea typeface="Helvetica Neue Light"/>
              <a:cs typeface="Helvetica Neue Light"/>
              <a:sym typeface="Helvetica Neue Light"/>
            </a:endParaRPr>
          </a:p>
        </p:txBody>
      </p:sp>
      <p:sp>
        <p:nvSpPr>
          <p:cNvPr id="1378" name="Google Shape;1378;p49"/>
          <p:cNvSpPr txBox="1"/>
          <p:nvPr/>
        </p:nvSpPr>
        <p:spPr>
          <a:xfrm>
            <a:off x="8094587" y="3526265"/>
            <a:ext cx="212243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Amplicon 2</a:t>
            </a:r>
            <a:endParaRPr sz="2800" dirty="0">
              <a:solidFill>
                <a:srgbClr val="F6EECA"/>
              </a:solidFill>
              <a:latin typeface="Helvetica Neue Light"/>
              <a:ea typeface="Helvetica Neue Light"/>
              <a:cs typeface="Helvetica Neue Light"/>
              <a:sym typeface="Helvetica Neue Light"/>
            </a:endParaRPr>
          </a:p>
        </p:txBody>
      </p:sp>
      <p:sp>
        <p:nvSpPr>
          <p:cNvPr id="1379" name="Google Shape;1379;p49"/>
          <p:cNvSpPr txBox="1"/>
          <p:nvPr/>
        </p:nvSpPr>
        <p:spPr>
          <a:xfrm>
            <a:off x="8094587" y="4049485"/>
            <a:ext cx="250649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Read Group 2</a:t>
            </a:r>
            <a:endParaRPr dirty="0">
              <a:solidFill>
                <a:srgbClr val="F6EECA"/>
              </a:solidFill>
            </a:endParaRPr>
          </a:p>
        </p:txBody>
      </p:sp>
      <p:grpSp>
        <p:nvGrpSpPr>
          <p:cNvPr id="44" name="Google Shape;1179;p46">
            <a:extLst>
              <a:ext uri="{FF2B5EF4-FFF2-40B4-BE49-F238E27FC236}">
                <a16:creationId xmlns:a16="http://schemas.microsoft.com/office/drawing/2014/main" id="{18B32F4A-82F6-4F90-B508-A1B0F592EA35}"/>
              </a:ext>
            </a:extLst>
          </p:cNvPr>
          <p:cNvGrpSpPr/>
          <p:nvPr/>
        </p:nvGrpSpPr>
        <p:grpSpPr>
          <a:xfrm rot="10800000" flipH="1">
            <a:off x="1079639" y="2488363"/>
            <a:ext cx="5633028" cy="391885"/>
            <a:chOff x="1207475" y="2042882"/>
            <a:chExt cx="9812216" cy="720000"/>
          </a:xfrm>
        </p:grpSpPr>
        <p:sp>
          <p:nvSpPr>
            <p:cNvPr id="45" name="Google Shape;1180;p46">
              <a:extLst>
                <a:ext uri="{FF2B5EF4-FFF2-40B4-BE49-F238E27FC236}">
                  <a16:creationId xmlns:a16="http://schemas.microsoft.com/office/drawing/2014/main" id="{10E91CC5-8DA3-4BD2-A010-48C8CF4E7137}"/>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 name="Google Shape;1181;p46">
              <a:extLst>
                <a:ext uri="{FF2B5EF4-FFF2-40B4-BE49-F238E27FC236}">
                  <a16:creationId xmlns:a16="http://schemas.microsoft.com/office/drawing/2014/main" id="{36E803D6-3B53-4AE0-84BF-D1F5716BEE14}"/>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7" name="Google Shape;1182;p46">
              <a:extLst>
                <a:ext uri="{FF2B5EF4-FFF2-40B4-BE49-F238E27FC236}">
                  <a16:creationId xmlns:a16="http://schemas.microsoft.com/office/drawing/2014/main" id="{47C8FD1D-0557-4499-BA3C-BF21AB50AF3D}"/>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 name="Google Shape;1183;p46">
              <a:extLst>
                <a:ext uri="{FF2B5EF4-FFF2-40B4-BE49-F238E27FC236}">
                  <a16:creationId xmlns:a16="http://schemas.microsoft.com/office/drawing/2014/main" id="{2F5002DE-6EBF-4604-B34D-3F9ED10C81D2}"/>
                </a:ext>
              </a:extLst>
            </p:cNvPr>
            <p:cNvSpPr/>
            <p:nvPr/>
          </p:nvSpPr>
          <p:spPr>
            <a:xfrm>
              <a:off x="3650147" y="2042882"/>
              <a:ext cx="434769" cy="720000"/>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 name="Google Shape;1184;p46">
              <a:extLst>
                <a:ext uri="{FF2B5EF4-FFF2-40B4-BE49-F238E27FC236}">
                  <a16:creationId xmlns:a16="http://schemas.microsoft.com/office/drawing/2014/main" id="{F1FA703E-0D6E-41CC-B686-163CEDA78E9B}"/>
                </a:ext>
              </a:extLst>
            </p:cNvPr>
            <p:cNvSpPr/>
            <p:nvPr/>
          </p:nvSpPr>
          <p:spPr>
            <a:xfrm>
              <a:off x="8142250" y="2042882"/>
              <a:ext cx="434769" cy="720000"/>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 name="Google Shape;1185;p46">
              <a:extLst>
                <a:ext uri="{FF2B5EF4-FFF2-40B4-BE49-F238E27FC236}">
                  <a16:creationId xmlns:a16="http://schemas.microsoft.com/office/drawing/2014/main" id="{A471EB0D-ACA8-4306-9D6D-78664C4D054E}"/>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 name="Google Shape;1186;p46">
              <a:extLst>
                <a:ext uri="{FF2B5EF4-FFF2-40B4-BE49-F238E27FC236}">
                  <a16:creationId xmlns:a16="http://schemas.microsoft.com/office/drawing/2014/main" id="{4C5F5809-86F9-4743-823F-1C7D6CE6DB06}"/>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2" name="Google Shape;1187;p46">
              <a:extLst>
                <a:ext uri="{FF2B5EF4-FFF2-40B4-BE49-F238E27FC236}">
                  <a16:creationId xmlns:a16="http://schemas.microsoft.com/office/drawing/2014/main" id="{3886D550-5EE5-499D-9A35-E6F6F7FF8597}"/>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53" name="Google Shape;1188;p46">
            <a:extLst>
              <a:ext uri="{FF2B5EF4-FFF2-40B4-BE49-F238E27FC236}">
                <a16:creationId xmlns:a16="http://schemas.microsoft.com/office/drawing/2014/main" id="{F3D086A0-EC2E-44BC-9AF8-80FBF147FD18}"/>
              </a:ext>
            </a:extLst>
          </p:cNvPr>
          <p:cNvGrpSpPr/>
          <p:nvPr/>
        </p:nvGrpSpPr>
        <p:grpSpPr>
          <a:xfrm rot="10800000" flipH="1">
            <a:off x="948240" y="3037114"/>
            <a:ext cx="5633028" cy="391885"/>
            <a:chOff x="1207475" y="2042882"/>
            <a:chExt cx="9812216" cy="720000"/>
          </a:xfrm>
        </p:grpSpPr>
        <p:sp>
          <p:nvSpPr>
            <p:cNvPr id="54" name="Google Shape;1189;p46">
              <a:extLst>
                <a:ext uri="{FF2B5EF4-FFF2-40B4-BE49-F238E27FC236}">
                  <a16:creationId xmlns:a16="http://schemas.microsoft.com/office/drawing/2014/main" id="{5D57DDA5-256D-4471-B213-BC445383C9EC}"/>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 name="Google Shape;1190;p46">
              <a:extLst>
                <a:ext uri="{FF2B5EF4-FFF2-40B4-BE49-F238E27FC236}">
                  <a16:creationId xmlns:a16="http://schemas.microsoft.com/office/drawing/2014/main" id="{12BC6FE9-BC3E-4516-AA79-475DF5C5A362}"/>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 name="Google Shape;1191;p46">
              <a:extLst>
                <a:ext uri="{FF2B5EF4-FFF2-40B4-BE49-F238E27FC236}">
                  <a16:creationId xmlns:a16="http://schemas.microsoft.com/office/drawing/2014/main" id="{D85CBCAA-A411-4B40-B096-7593CD13001C}"/>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7" name="Google Shape;1192;p46">
              <a:extLst>
                <a:ext uri="{FF2B5EF4-FFF2-40B4-BE49-F238E27FC236}">
                  <a16:creationId xmlns:a16="http://schemas.microsoft.com/office/drawing/2014/main" id="{5EB114AD-39B7-43CF-A050-5BB4539FEFAF}"/>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 name="Google Shape;1193;p46">
              <a:extLst>
                <a:ext uri="{FF2B5EF4-FFF2-40B4-BE49-F238E27FC236}">
                  <a16:creationId xmlns:a16="http://schemas.microsoft.com/office/drawing/2014/main" id="{2DB7A4DD-7D13-4DAE-86A0-596233895E98}"/>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 name="Google Shape;1194;p46">
              <a:extLst>
                <a:ext uri="{FF2B5EF4-FFF2-40B4-BE49-F238E27FC236}">
                  <a16:creationId xmlns:a16="http://schemas.microsoft.com/office/drawing/2014/main" id="{E1527716-7E03-421B-A7AB-3F09C859ECC7}"/>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 name="Google Shape;1195;p46">
              <a:extLst>
                <a:ext uri="{FF2B5EF4-FFF2-40B4-BE49-F238E27FC236}">
                  <a16:creationId xmlns:a16="http://schemas.microsoft.com/office/drawing/2014/main" id="{C2F98753-0F62-4C4B-B117-6769C605C406}"/>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 name="Google Shape;1196;p46">
              <a:extLst>
                <a:ext uri="{FF2B5EF4-FFF2-40B4-BE49-F238E27FC236}">
                  <a16:creationId xmlns:a16="http://schemas.microsoft.com/office/drawing/2014/main" id="{155432CB-CCE1-483F-93D1-15743DAEEB94}"/>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62" name="Google Shape;1197;p46">
            <a:extLst>
              <a:ext uri="{FF2B5EF4-FFF2-40B4-BE49-F238E27FC236}">
                <a16:creationId xmlns:a16="http://schemas.microsoft.com/office/drawing/2014/main" id="{053BFE9B-3320-499F-9A4E-4647ED21D08C}"/>
              </a:ext>
            </a:extLst>
          </p:cNvPr>
          <p:cNvGrpSpPr/>
          <p:nvPr/>
        </p:nvGrpSpPr>
        <p:grpSpPr>
          <a:xfrm rot="10800000" flipH="1">
            <a:off x="1000041" y="3657600"/>
            <a:ext cx="5633028" cy="391885"/>
            <a:chOff x="1207475" y="2042882"/>
            <a:chExt cx="9812216" cy="720000"/>
          </a:xfrm>
        </p:grpSpPr>
        <p:sp>
          <p:nvSpPr>
            <p:cNvPr id="63" name="Google Shape;1198;p46">
              <a:extLst>
                <a:ext uri="{FF2B5EF4-FFF2-40B4-BE49-F238E27FC236}">
                  <a16:creationId xmlns:a16="http://schemas.microsoft.com/office/drawing/2014/main" id="{FFD42DB2-7197-492C-B264-5E627F479639}"/>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 name="Google Shape;1199;p46">
              <a:extLst>
                <a:ext uri="{FF2B5EF4-FFF2-40B4-BE49-F238E27FC236}">
                  <a16:creationId xmlns:a16="http://schemas.microsoft.com/office/drawing/2014/main" id="{56053450-2306-4F90-9714-6114ABAE515E}"/>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 name="Google Shape;1200;p46">
              <a:extLst>
                <a:ext uri="{FF2B5EF4-FFF2-40B4-BE49-F238E27FC236}">
                  <a16:creationId xmlns:a16="http://schemas.microsoft.com/office/drawing/2014/main" id="{68D70D74-9BA5-4859-AC2C-B0434FA6C812}"/>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 name="Google Shape;1201;p46">
              <a:extLst>
                <a:ext uri="{FF2B5EF4-FFF2-40B4-BE49-F238E27FC236}">
                  <a16:creationId xmlns:a16="http://schemas.microsoft.com/office/drawing/2014/main" id="{70BF8D88-45EA-431F-987A-E98B26A10944}"/>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7" name="Google Shape;1202;p46">
              <a:extLst>
                <a:ext uri="{FF2B5EF4-FFF2-40B4-BE49-F238E27FC236}">
                  <a16:creationId xmlns:a16="http://schemas.microsoft.com/office/drawing/2014/main" id="{DEFC12D8-5E86-4414-8A11-DBA33F694A7F}"/>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8" name="Google Shape;1203;p46">
              <a:extLst>
                <a:ext uri="{FF2B5EF4-FFF2-40B4-BE49-F238E27FC236}">
                  <a16:creationId xmlns:a16="http://schemas.microsoft.com/office/drawing/2014/main" id="{2C4E7C49-2538-4A0B-9AF2-52C4C597E52D}"/>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9" name="Google Shape;1204;p46">
              <a:extLst>
                <a:ext uri="{FF2B5EF4-FFF2-40B4-BE49-F238E27FC236}">
                  <a16:creationId xmlns:a16="http://schemas.microsoft.com/office/drawing/2014/main" id="{9F59FD97-7F4E-43AB-8C5A-8CAA19C0198C}"/>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0" name="Google Shape;1205;p46">
              <a:extLst>
                <a:ext uri="{FF2B5EF4-FFF2-40B4-BE49-F238E27FC236}">
                  <a16:creationId xmlns:a16="http://schemas.microsoft.com/office/drawing/2014/main" id="{95A6B6DD-4E73-42A9-988E-8B21A7C45AA5}"/>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71" name="Google Shape;1206;p46">
            <a:extLst>
              <a:ext uri="{FF2B5EF4-FFF2-40B4-BE49-F238E27FC236}">
                <a16:creationId xmlns:a16="http://schemas.microsoft.com/office/drawing/2014/main" id="{553CD055-AE05-4939-BF36-62D2B0F246EC}"/>
              </a:ext>
            </a:extLst>
          </p:cNvPr>
          <p:cNvGrpSpPr/>
          <p:nvPr/>
        </p:nvGrpSpPr>
        <p:grpSpPr>
          <a:xfrm rot="10800000" flipH="1">
            <a:off x="948240" y="4278086"/>
            <a:ext cx="5633028" cy="391885"/>
            <a:chOff x="1207475" y="2042882"/>
            <a:chExt cx="9812216" cy="720000"/>
          </a:xfrm>
        </p:grpSpPr>
        <p:sp>
          <p:nvSpPr>
            <p:cNvPr id="72" name="Google Shape;1207;p46">
              <a:extLst>
                <a:ext uri="{FF2B5EF4-FFF2-40B4-BE49-F238E27FC236}">
                  <a16:creationId xmlns:a16="http://schemas.microsoft.com/office/drawing/2014/main" id="{4E088822-EA94-4D7B-8233-C3BC5E3F7104}"/>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3" name="Google Shape;1208;p46">
              <a:extLst>
                <a:ext uri="{FF2B5EF4-FFF2-40B4-BE49-F238E27FC236}">
                  <a16:creationId xmlns:a16="http://schemas.microsoft.com/office/drawing/2014/main" id="{0181156D-413D-43B0-9514-6D5BB66CACE4}"/>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4" name="Google Shape;1209;p46">
              <a:extLst>
                <a:ext uri="{FF2B5EF4-FFF2-40B4-BE49-F238E27FC236}">
                  <a16:creationId xmlns:a16="http://schemas.microsoft.com/office/drawing/2014/main" id="{11D9C561-1B98-44FE-B4D2-EB6753A33B2C}"/>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5" name="Google Shape;1210;p46">
              <a:extLst>
                <a:ext uri="{FF2B5EF4-FFF2-40B4-BE49-F238E27FC236}">
                  <a16:creationId xmlns:a16="http://schemas.microsoft.com/office/drawing/2014/main" id="{25272832-93DA-4CF8-87CF-76DC7C023780}"/>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6" name="Google Shape;1211;p46">
              <a:extLst>
                <a:ext uri="{FF2B5EF4-FFF2-40B4-BE49-F238E27FC236}">
                  <a16:creationId xmlns:a16="http://schemas.microsoft.com/office/drawing/2014/main" id="{04401140-2869-44EB-92D2-CE2190366DAB}"/>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7" name="Google Shape;1212;p46">
              <a:extLst>
                <a:ext uri="{FF2B5EF4-FFF2-40B4-BE49-F238E27FC236}">
                  <a16:creationId xmlns:a16="http://schemas.microsoft.com/office/drawing/2014/main" id="{02CFB0B1-9546-45B3-A8E2-82A023252DF2}"/>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8" name="Google Shape;1213;p46">
              <a:extLst>
                <a:ext uri="{FF2B5EF4-FFF2-40B4-BE49-F238E27FC236}">
                  <a16:creationId xmlns:a16="http://schemas.microsoft.com/office/drawing/2014/main" id="{63AEA279-1300-4C25-93D7-5ACB5DB170F6}"/>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79" name="Google Shape;1214;p46">
              <a:extLst>
                <a:ext uri="{FF2B5EF4-FFF2-40B4-BE49-F238E27FC236}">
                  <a16:creationId xmlns:a16="http://schemas.microsoft.com/office/drawing/2014/main" id="{DAA17A11-CC2D-4AC5-9F94-AF2FDE4FBEEA}"/>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pic>
        <p:nvPicPr>
          <p:cNvPr id="80" name="Google Shape;1015;p39">
            <a:extLst>
              <a:ext uri="{FF2B5EF4-FFF2-40B4-BE49-F238E27FC236}">
                <a16:creationId xmlns:a16="http://schemas.microsoft.com/office/drawing/2014/main" id="{48F38EA7-A353-4CB2-8A1B-044691D6E2BF}"/>
              </a:ext>
            </a:extLst>
          </p:cNvPr>
          <p:cNvPicPr preferRelativeResize="0"/>
          <p:nvPr/>
        </p:nvPicPr>
        <p:blipFill rotWithShape="1">
          <a:blip r:embed="rId3">
            <a:alphaModFix/>
          </a:blip>
          <a:srcRect l="12639" t="32616" r="10645" b="30333"/>
          <a:stretch/>
        </p:blipFill>
        <p:spPr>
          <a:xfrm>
            <a:off x="628941" y="1239228"/>
            <a:ext cx="11214043" cy="1177401"/>
          </a:xfrm>
          <a:prstGeom prst="rect">
            <a:avLst/>
          </a:prstGeom>
          <a:noFill/>
          <a:ln>
            <a:noFill/>
          </a:ln>
        </p:spPr>
      </p:pic>
      <p:sp>
        <p:nvSpPr>
          <p:cNvPr id="81" name="Google Shape;1016;p39">
            <a:extLst>
              <a:ext uri="{FF2B5EF4-FFF2-40B4-BE49-F238E27FC236}">
                <a16:creationId xmlns:a16="http://schemas.microsoft.com/office/drawing/2014/main" id="{8F28C04B-7A8E-49E2-BF4A-3917AA793FDC}"/>
              </a:ext>
            </a:extLst>
          </p:cNvPr>
          <p:cNvSpPr/>
          <p:nvPr/>
        </p:nvSpPr>
        <p:spPr>
          <a:xfrm>
            <a:off x="628941" y="767442"/>
            <a:ext cx="11214043" cy="471785"/>
          </a:xfrm>
          <a:prstGeom prst="roundRect">
            <a:avLst>
              <a:gd name="adj" fmla="val 0"/>
            </a:avLst>
          </a:prstGeom>
          <a:solidFill>
            <a:srgbClr val="D36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IE" sz="2400" u="none" strike="noStrike" cap="none">
                <a:solidFill>
                  <a:srgbClr val="FFFFFF"/>
                </a:solidFill>
                <a:latin typeface="Helvetica Neue Light"/>
                <a:ea typeface="Helvetica Neue Light"/>
                <a:cs typeface="Helvetica Neue Light"/>
                <a:sym typeface="Helvetica Neue Light"/>
              </a:rPr>
              <a:t>Reference genome</a:t>
            </a:r>
            <a:endParaRPr/>
          </a:p>
        </p:txBody>
      </p:sp>
      <p:grpSp>
        <p:nvGrpSpPr>
          <p:cNvPr id="82" name="Google Shape;1026;p39">
            <a:extLst>
              <a:ext uri="{FF2B5EF4-FFF2-40B4-BE49-F238E27FC236}">
                <a16:creationId xmlns:a16="http://schemas.microsoft.com/office/drawing/2014/main" id="{A831530C-EEC5-4153-ADCF-08E8CC10A7D2}"/>
              </a:ext>
            </a:extLst>
          </p:cNvPr>
          <p:cNvGrpSpPr/>
          <p:nvPr/>
        </p:nvGrpSpPr>
        <p:grpSpPr>
          <a:xfrm rot="10800000" flipH="1">
            <a:off x="1088203" y="3037114"/>
            <a:ext cx="5633028" cy="391885"/>
            <a:chOff x="1207475" y="2042882"/>
            <a:chExt cx="9812216" cy="720000"/>
          </a:xfrm>
        </p:grpSpPr>
        <p:sp>
          <p:nvSpPr>
            <p:cNvPr id="83" name="Google Shape;1027;p39">
              <a:extLst>
                <a:ext uri="{FF2B5EF4-FFF2-40B4-BE49-F238E27FC236}">
                  <a16:creationId xmlns:a16="http://schemas.microsoft.com/office/drawing/2014/main" id="{64E02C51-4A4D-423A-8F7C-1EA93E4C183F}"/>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4" name="Google Shape;1028;p39">
              <a:extLst>
                <a:ext uri="{FF2B5EF4-FFF2-40B4-BE49-F238E27FC236}">
                  <a16:creationId xmlns:a16="http://schemas.microsoft.com/office/drawing/2014/main" id="{A5232465-C89A-4A93-84B3-D771E9A306C4}"/>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5" name="Google Shape;1029;p39">
              <a:extLst>
                <a:ext uri="{FF2B5EF4-FFF2-40B4-BE49-F238E27FC236}">
                  <a16:creationId xmlns:a16="http://schemas.microsoft.com/office/drawing/2014/main" id="{5B5BD391-A6B3-490A-9AA2-B52D24D9E124}"/>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6" name="Google Shape;1030;p39">
              <a:extLst>
                <a:ext uri="{FF2B5EF4-FFF2-40B4-BE49-F238E27FC236}">
                  <a16:creationId xmlns:a16="http://schemas.microsoft.com/office/drawing/2014/main" id="{FE724A7C-4A71-45D1-9FEA-7381FD59D227}"/>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7" name="Google Shape;1031;p39">
              <a:extLst>
                <a:ext uri="{FF2B5EF4-FFF2-40B4-BE49-F238E27FC236}">
                  <a16:creationId xmlns:a16="http://schemas.microsoft.com/office/drawing/2014/main" id="{A9B8B8DB-8942-459A-87D4-14CA0E714B80}"/>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8" name="Google Shape;1032;p39">
              <a:extLst>
                <a:ext uri="{FF2B5EF4-FFF2-40B4-BE49-F238E27FC236}">
                  <a16:creationId xmlns:a16="http://schemas.microsoft.com/office/drawing/2014/main" id="{C4CF8416-42FF-49A9-8090-F31753C450B5}"/>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89" name="Google Shape;1033;p39">
              <a:extLst>
                <a:ext uri="{FF2B5EF4-FFF2-40B4-BE49-F238E27FC236}">
                  <a16:creationId xmlns:a16="http://schemas.microsoft.com/office/drawing/2014/main" id="{ED56ACBA-E671-4ECF-A0A0-3FC14C2483C9}"/>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0" name="Google Shape;1034;p39">
              <a:extLst>
                <a:ext uri="{FF2B5EF4-FFF2-40B4-BE49-F238E27FC236}">
                  <a16:creationId xmlns:a16="http://schemas.microsoft.com/office/drawing/2014/main" id="{679CEF79-A059-4AB7-B707-4B494AFFC5DA}"/>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91" name="Google Shape;1035;p39">
            <a:extLst>
              <a:ext uri="{FF2B5EF4-FFF2-40B4-BE49-F238E27FC236}">
                <a16:creationId xmlns:a16="http://schemas.microsoft.com/office/drawing/2014/main" id="{B65EB37E-EDDB-4561-8158-EDA35EBD21E8}"/>
              </a:ext>
            </a:extLst>
          </p:cNvPr>
          <p:cNvGrpSpPr/>
          <p:nvPr/>
        </p:nvGrpSpPr>
        <p:grpSpPr>
          <a:xfrm rot="10800000" flipH="1">
            <a:off x="1140004" y="3657600"/>
            <a:ext cx="5633028" cy="391885"/>
            <a:chOff x="1207475" y="2042882"/>
            <a:chExt cx="9812216" cy="720000"/>
          </a:xfrm>
        </p:grpSpPr>
        <p:sp>
          <p:nvSpPr>
            <p:cNvPr id="92" name="Google Shape;1036;p39">
              <a:extLst>
                <a:ext uri="{FF2B5EF4-FFF2-40B4-BE49-F238E27FC236}">
                  <a16:creationId xmlns:a16="http://schemas.microsoft.com/office/drawing/2014/main" id="{5110AACE-05F6-4C31-A6F7-7235B3A64AF2}"/>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3" name="Google Shape;1037;p39">
              <a:extLst>
                <a:ext uri="{FF2B5EF4-FFF2-40B4-BE49-F238E27FC236}">
                  <a16:creationId xmlns:a16="http://schemas.microsoft.com/office/drawing/2014/main" id="{9483E479-411C-4E1E-BB10-BA34381E6975}"/>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4" name="Google Shape;1038;p39">
              <a:extLst>
                <a:ext uri="{FF2B5EF4-FFF2-40B4-BE49-F238E27FC236}">
                  <a16:creationId xmlns:a16="http://schemas.microsoft.com/office/drawing/2014/main" id="{DEA9D698-DAF7-4859-B9CC-0404C79EE278}"/>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5" name="Google Shape;1039;p39">
              <a:extLst>
                <a:ext uri="{FF2B5EF4-FFF2-40B4-BE49-F238E27FC236}">
                  <a16:creationId xmlns:a16="http://schemas.microsoft.com/office/drawing/2014/main" id="{35C89A5C-1799-4C22-B1F2-B0316E0A0615}"/>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6" name="Google Shape;1040;p39">
              <a:extLst>
                <a:ext uri="{FF2B5EF4-FFF2-40B4-BE49-F238E27FC236}">
                  <a16:creationId xmlns:a16="http://schemas.microsoft.com/office/drawing/2014/main" id="{49B330D6-ADE5-4779-B74B-FFA00D5F2992}"/>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7" name="Google Shape;1041;p39">
              <a:extLst>
                <a:ext uri="{FF2B5EF4-FFF2-40B4-BE49-F238E27FC236}">
                  <a16:creationId xmlns:a16="http://schemas.microsoft.com/office/drawing/2014/main" id="{087FF0BE-52D5-4E06-9541-6856A2DA89E2}"/>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8" name="Google Shape;1042;p39">
              <a:extLst>
                <a:ext uri="{FF2B5EF4-FFF2-40B4-BE49-F238E27FC236}">
                  <a16:creationId xmlns:a16="http://schemas.microsoft.com/office/drawing/2014/main" id="{76C1656B-15F4-471C-8479-F0375C584335}"/>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99" name="Google Shape;1043;p39">
              <a:extLst>
                <a:ext uri="{FF2B5EF4-FFF2-40B4-BE49-F238E27FC236}">
                  <a16:creationId xmlns:a16="http://schemas.microsoft.com/office/drawing/2014/main" id="{79F3FD92-EC08-418A-B116-300A8B8B1FAB}"/>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00" name="Google Shape;1044;p39">
            <a:extLst>
              <a:ext uri="{FF2B5EF4-FFF2-40B4-BE49-F238E27FC236}">
                <a16:creationId xmlns:a16="http://schemas.microsoft.com/office/drawing/2014/main" id="{B2E29687-3C4D-4723-AEAA-4553FFD31466}"/>
              </a:ext>
            </a:extLst>
          </p:cNvPr>
          <p:cNvGrpSpPr/>
          <p:nvPr/>
        </p:nvGrpSpPr>
        <p:grpSpPr>
          <a:xfrm rot="10800000" flipH="1">
            <a:off x="1088203" y="4278086"/>
            <a:ext cx="5633028" cy="391885"/>
            <a:chOff x="1207475" y="2042882"/>
            <a:chExt cx="9812216" cy="720000"/>
          </a:xfrm>
        </p:grpSpPr>
        <p:sp>
          <p:nvSpPr>
            <p:cNvPr id="101" name="Google Shape;1045;p39">
              <a:extLst>
                <a:ext uri="{FF2B5EF4-FFF2-40B4-BE49-F238E27FC236}">
                  <a16:creationId xmlns:a16="http://schemas.microsoft.com/office/drawing/2014/main" id="{7BF59D2E-911D-45A7-A795-D32AD9343DD8}"/>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2" name="Google Shape;1046;p39">
              <a:extLst>
                <a:ext uri="{FF2B5EF4-FFF2-40B4-BE49-F238E27FC236}">
                  <a16:creationId xmlns:a16="http://schemas.microsoft.com/office/drawing/2014/main" id="{1002CC8A-AB35-49CB-B337-3448518CE07D}"/>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3" name="Google Shape;1047;p39">
              <a:extLst>
                <a:ext uri="{FF2B5EF4-FFF2-40B4-BE49-F238E27FC236}">
                  <a16:creationId xmlns:a16="http://schemas.microsoft.com/office/drawing/2014/main" id="{D77A2D8F-2A9B-4EEF-BEC7-E247A96DC6A9}"/>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4" name="Google Shape;1048;p39">
              <a:extLst>
                <a:ext uri="{FF2B5EF4-FFF2-40B4-BE49-F238E27FC236}">
                  <a16:creationId xmlns:a16="http://schemas.microsoft.com/office/drawing/2014/main" id="{F728723B-52E2-415F-BD8B-E5F6366A67A9}"/>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5" name="Google Shape;1049;p39">
              <a:extLst>
                <a:ext uri="{FF2B5EF4-FFF2-40B4-BE49-F238E27FC236}">
                  <a16:creationId xmlns:a16="http://schemas.microsoft.com/office/drawing/2014/main" id="{2E0E8048-3DD8-478B-B074-5995C838D8C5}"/>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6" name="Google Shape;1050;p39">
              <a:extLst>
                <a:ext uri="{FF2B5EF4-FFF2-40B4-BE49-F238E27FC236}">
                  <a16:creationId xmlns:a16="http://schemas.microsoft.com/office/drawing/2014/main" id="{65FB7421-3F12-4085-87A6-299650E6CCDD}"/>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7" name="Google Shape;1051;p39">
              <a:extLst>
                <a:ext uri="{FF2B5EF4-FFF2-40B4-BE49-F238E27FC236}">
                  <a16:creationId xmlns:a16="http://schemas.microsoft.com/office/drawing/2014/main" id="{1D01CA2D-2EB3-46EE-8190-2646DC04D38D}"/>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08" name="Google Shape;1052;p39">
              <a:extLst>
                <a:ext uri="{FF2B5EF4-FFF2-40B4-BE49-F238E27FC236}">
                  <a16:creationId xmlns:a16="http://schemas.microsoft.com/office/drawing/2014/main" id="{7AA36803-A024-44B6-BF4F-0B34B2FEE3EC}"/>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109" name="Google Shape;1054;p39">
            <a:extLst>
              <a:ext uri="{FF2B5EF4-FFF2-40B4-BE49-F238E27FC236}">
                <a16:creationId xmlns:a16="http://schemas.microsoft.com/office/drawing/2014/main" id="{C2E4F425-C3A5-41F8-9441-1C460AE4FD1E}"/>
              </a:ext>
            </a:extLst>
          </p:cNvPr>
          <p:cNvSpPr/>
          <p:nvPr/>
        </p:nvSpPr>
        <p:spPr>
          <a:xfrm>
            <a:off x="2425963" y="1975757"/>
            <a:ext cx="2971800" cy="424543"/>
          </a:xfrm>
          <a:custGeom>
            <a:avLst/>
            <a:gdLst/>
            <a:ahLst/>
            <a:cxnLst/>
            <a:rect l="l" t="t" r="r" b="b"/>
            <a:pathLst>
              <a:path w="2971800" h="424543" extrusionOk="0">
                <a:moveTo>
                  <a:pt x="32657" y="0"/>
                </a:moveTo>
                <a:lnTo>
                  <a:pt x="0" y="424543"/>
                </a:lnTo>
                <a:lnTo>
                  <a:pt x="2971800" y="408214"/>
                </a:lnTo>
                <a:lnTo>
                  <a:pt x="2890157" y="16329"/>
                </a:lnTo>
                <a:lnTo>
                  <a:pt x="32657" y="0"/>
                </a:lnTo>
                <a:close/>
              </a:path>
            </a:pathLst>
          </a:custGeom>
          <a:solidFill>
            <a:srgbClr val="D3605D">
              <a:alpha val="3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grpSp>
        <p:nvGrpSpPr>
          <p:cNvPr id="1384" name="Google Shape;1384;p50"/>
          <p:cNvGrpSpPr/>
          <p:nvPr/>
        </p:nvGrpSpPr>
        <p:grpSpPr>
          <a:xfrm rot="10800000" flipH="1">
            <a:off x="-802545" y="2530928"/>
            <a:ext cx="5633028" cy="81642"/>
            <a:chOff x="1207475" y="2042882"/>
            <a:chExt cx="9812216" cy="720000"/>
          </a:xfrm>
        </p:grpSpPr>
        <p:sp>
          <p:nvSpPr>
            <p:cNvPr id="1385" name="Google Shape;1385;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86" name="Google Shape;1386;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87" name="Google Shape;1387;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88" name="Google Shape;1388;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89" name="Google Shape;1389;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90" name="Google Shape;1390;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91" name="Google Shape;1391;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92" name="Google Shape;1392;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393" name="Google Shape;1393;p50"/>
          <p:cNvGrpSpPr/>
          <p:nvPr/>
        </p:nvGrpSpPr>
        <p:grpSpPr>
          <a:xfrm rot="10800000" flipH="1">
            <a:off x="-802545" y="2759526"/>
            <a:ext cx="5633028" cy="81642"/>
            <a:chOff x="1207475" y="2042882"/>
            <a:chExt cx="9812216" cy="720000"/>
          </a:xfrm>
        </p:grpSpPr>
        <p:sp>
          <p:nvSpPr>
            <p:cNvPr id="1394" name="Google Shape;1394;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95" name="Google Shape;1395;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96" name="Google Shape;1396;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97" name="Google Shape;1397;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98" name="Google Shape;1398;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399" name="Google Shape;1399;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00" name="Google Shape;1400;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01" name="Google Shape;1401;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402" name="Google Shape;1402;p50"/>
          <p:cNvGrpSpPr/>
          <p:nvPr/>
        </p:nvGrpSpPr>
        <p:grpSpPr>
          <a:xfrm rot="10800000" flipH="1">
            <a:off x="-802545" y="2988124"/>
            <a:ext cx="5633028" cy="81642"/>
            <a:chOff x="1207475" y="2042882"/>
            <a:chExt cx="9812216" cy="720000"/>
          </a:xfrm>
        </p:grpSpPr>
        <p:sp>
          <p:nvSpPr>
            <p:cNvPr id="1403" name="Google Shape;1403;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04" name="Google Shape;1404;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05" name="Google Shape;1405;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06" name="Google Shape;1406;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07" name="Google Shape;1407;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08" name="Google Shape;1408;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09" name="Google Shape;1409;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10" name="Google Shape;1410;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411" name="Google Shape;1411;p50"/>
          <p:cNvGrpSpPr/>
          <p:nvPr/>
        </p:nvGrpSpPr>
        <p:grpSpPr>
          <a:xfrm rot="10800000" flipH="1">
            <a:off x="8404978" y="5821139"/>
            <a:ext cx="5633028" cy="81642"/>
            <a:chOff x="1207475" y="2042882"/>
            <a:chExt cx="9812216" cy="720000"/>
          </a:xfrm>
        </p:grpSpPr>
        <p:sp>
          <p:nvSpPr>
            <p:cNvPr id="1412" name="Google Shape;1412;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13" name="Google Shape;1413;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14" name="Google Shape;1414;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15" name="Google Shape;1415;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16" name="Google Shape;1416;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17" name="Google Shape;1417;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18" name="Google Shape;1418;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19" name="Google Shape;1419;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420" name="Google Shape;1420;p50"/>
          <p:cNvGrpSpPr/>
          <p:nvPr/>
        </p:nvGrpSpPr>
        <p:grpSpPr>
          <a:xfrm rot="10800000" flipH="1">
            <a:off x="8404978" y="6049737"/>
            <a:ext cx="5633028" cy="81642"/>
            <a:chOff x="1207475" y="2042882"/>
            <a:chExt cx="9812216" cy="720000"/>
          </a:xfrm>
        </p:grpSpPr>
        <p:sp>
          <p:nvSpPr>
            <p:cNvPr id="1421" name="Google Shape;1421;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22" name="Google Shape;1422;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23" name="Google Shape;1423;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24" name="Google Shape;1424;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25" name="Google Shape;1425;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26" name="Google Shape;1426;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27" name="Google Shape;1427;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28" name="Google Shape;1428;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429" name="Google Shape;1429;p50"/>
          <p:cNvGrpSpPr/>
          <p:nvPr/>
        </p:nvGrpSpPr>
        <p:grpSpPr>
          <a:xfrm rot="10800000" flipH="1">
            <a:off x="8404978" y="6278335"/>
            <a:ext cx="5633028" cy="81642"/>
            <a:chOff x="1207475" y="2042882"/>
            <a:chExt cx="9812216" cy="720000"/>
          </a:xfrm>
        </p:grpSpPr>
        <p:sp>
          <p:nvSpPr>
            <p:cNvPr id="1430" name="Google Shape;1430;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31" name="Google Shape;1431;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32" name="Google Shape;1432;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33" name="Google Shape;1433;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34" name="Google Shape;1434;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35" name="Google Shape;1435;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36" name="Google Shape;1436;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37" name="Google Shape;1437;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1438" name="Google Shape;1438;p50"/>
          <p:cNvSpPr txBox="1"/>
          <p:nvPr/>
        </p:nvSpPr>
        <p:spPr>
          <a:xfrm>
            <a:off x="608046" y="4512471"/>
            <a:ext cx="5487953"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Reads assigned an </a:t>
            </a:r>
            <a:endParaRPr dirty="0">
              <a:solidFill>
                <a:srgbClr val="F6EECA"/>
              </a:solidFill>
            </a:endParaRPr>
          </a:p>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-amplicon </a:t>
            </a:r>
            <a:endParaRPr dirty="0">
              <a:solidFill>
                <a:srgbClr val="F6EECA"/>
              </a:solidFill>
            </a:endParaRPr>
          </a:p>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-read group </a:t>
            </a:r>
            <a:endParaRPr dirty="0">
              <a:solidFill>
                <a:srgbClr val="F6EECA"/>
              </a:solidFill>
            </a:endParaRPr>
          </a:p>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based on where they align</a:t>
            </a:r>
            <a:endParaRPr sz="3200" dirty="0">
              <a:solidFill>
                <a:srgbClr val="F6EECA"/>
              </a:solidFill>
              <a:latin typeface="Helvetica Neue Light"/>
              <a:ea typeface="Helvetica Neue Light"/>
              <a:cs typeface="Helvetica Neue Light"/>
              <a:sym typeface="Helvetica Neue Light"/>
            </a:endParaRPr>
          </a:p>
        </p:txBody>
      </p:sp>
      <p:grpSp>
        <p:nvGrpSpPr>
          <p:cNvPr id="1439" name="Google Shape;1439;p50"/>
          <p:cNvGrpSpPr/>
          <p:nvPr/>
        </p:nvGrpSpPr>
        <p:grpSpPr>
          <a:xfrm>
            <a:off x="730278" y="767442"/>
            <a:ext cx="11915042" cy="5135339"/>
            <a:chOff x="488978" y="767442"/>
            <a:chExt cx="11915042" cy="5135339"/>
          </a:xfrm>
        </p:grpSpPr>
        <p:pic>
          <p:nvPicPr>
            <p:cNvPr id="1440" name="Google Shape;1440;p50"/>
            <p:cNvPicPr preferRelativeResize="0"/>
            <p:nvPr/>
          </p:nvPicPr>
          <p:blipFill rotWithShape="1">
            <a:blip r:embed="rId3">
              <a:alphaModFix/>
            </a:blip>
            <a:srcRect l="12639" t="32616" r="10645" b="30333"/>
            <a:stretch/>
          </p:blipFill>
          <p:spPr>
            <a:xfrm>
              <a:off x="488978" y="1239228"/>
              <a:ext cx="11214043" cy="1177401"/>
            </a:xfrm>
            <a:prstGeom prst="rect">
              <a:avLst/>
            </a:prstGeom>
            <a:noFill/>
            <a:ln>
              <a:noFill/>
            </a:ln>
          </p:spPr>
        </p:pic>
        <p:sp>
          <p:nvSpPr>
            <p:cNvPr id="1441" name="Google Shape;1441;p50"/>
            <p:cNvSpPr/>
            <p:nvPr/>
          </p:nvSpPr>
          <p:spPr>
            <a:xfrm>
              <a:off x="488978" y="767442"/>
              <a:ext cx="11214043" cy="471785"/>
            </a:xfrm>
            <a:prstGeom prst="roundRect">
              <a:avLst>
                <a:gd name="adj" fmla="val 0"/>
              </a:avLst>
            </a:prstGeom>
            <a:solidFill>
              <a:srgbClr val="D36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IE" sz="2400" u="none" strike="noStrike" cap="none">
                  <a:solidFill>
                    <a:srgbClr val="FFFFFF"/>
                  </a:solidFill>
                  <a:latin typeface="Helvetica Neue Light"/>
                  <a:ea typeface="Helvetica Neue Light"/>
                  <a:cs typeface="Helvetica Neue Light"/>
                  <a:sym typeface="Helvetica Neue Light"/>
                </a:rPr>
                <a:t>Reference genome</a:t>
              </a:r>
              <a:endParaRPr/>
            </a:p>
          </p:txBody>
        </p:sp>
        <p:grpSp>
          <p:nvGrpSpPr>
            <p:cNvPr id="1442" name="Google Shape;1442;p50"/>
            <p:cNvGrpSpPr/>
            <p:nvPr/>
          </p:nvGrpSpPr>
          <p:grpSpPr>
            <a:xfrm rot="10800000" flipH="1">
              <a:off x="888369" y="3216722"/>
              <a:ext cx="5633028" cy="81642"/>
              <a:chOff x="1207475" y="2042882"/>
              <a:chExt cx="9812216" cy="720000"/>
            </a:xfrm>
          </p:grpSpPr>
          <p:sp>
            <p:nvSpPr>
              <p:cNvPr id="1443" name="Google Shape;1443;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44" name="Google Shape;1444;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45" name="Google Shape;1445;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46" name="Google Shape;1446;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47" name="Google Shape;1447;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48" name="Google Shape;1448;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49" name="Google Shape;1449;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50" name="Google Shape;1450;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451" name="Google Shape;1451;p50"/>
            <p:cNvGrpSpPr/>
            <p:nvPr/>
          </p:nvGrpSpPr>
          <p:grpSpPr>
            <a:xfrm rot="10800000" flipH="1">
              <a:off x="888369" y="3445320"/>
              <a:ext cx="5633028" cy="81642"/>
              <a:chOff x="1207475" y="2042882"/>
              <a:chExt cx="9812216" cy="720000"/>
            </a:xfrm>
          </p:grpSpPr>
          <p:sp>
            <p:nvSpPr>
              <p:cNvPr id="1452" name="Google Shape;1452;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53" name="Google Shape;1453;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54" name="Google Shape;1454;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55" name="Google Shape;1455;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56" name="Google Shape;1456;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57" name="Google Shape;1457;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58" name="Google Shape;1458;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59" name="Google Shape;1459;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460" name="Google Shape;1460;p50"/>
            <p:cNvGrpSpPr/>
            <p:nvPr/>
          </p:nvGrpSpPr>
          <p:grpSpPr>
            <a:xfrm rot="10800000" flipH="1">
              <a:off x="888369" y="3673918"/>
              <a:ext cx="5633028" cy="81642"/>
              <a:chOff x="1207475" y="2042882"/>
              <a:chExt cx="9812216" cy="720000"/>
            </a:xfrm>
          </p:grpSpPr>
          <p:sp>
            <p:nvSpPr>
              <p:cNvPr id="1461" name="Google Shape;1461;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62" name="Google Shape;1462;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63" name="Google Shape;1463;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64" name="Google Shape;1464;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65" name="Google Shape;1465;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66" name="Google Shape;1466;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67" name="Google Shape;1467;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68" name="Google Shape;1468;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469" name="Google Shape;1469;p50"/>
            <p:cNvGrpSpPr/>
            <p:nvPr/>
          </p:nvGrpSpPr>
          <p:grpSpPr>
            <a:xfrm rot="10800000" flipH="1">
              <a:off x="2957214" y="3902516"/>
              <a:ext cx="5633028" cy="81642"/>
              <a:chOff x="1207475" y="2042882"/>
              <a:chExt cx="9812216" cy="720000"/>
            </a:xfrm>
          </p:grpSpPr>
          <p:sp>
            <p:nvSpPr>
              <p:cNvPr id="1470" name="Google Shape;1470;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71" name="Google Shape;1471;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72" name="Google Shape;1472;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73" name="Google Shape;1473;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74" name="Google Shape;1474;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75" name="Google Shape;1475;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76" name="Google Shape;1476;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77" name="Google Shape;1477;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478" name="Google Shape;1478;p50"/>
            <p:cNvGrpSpPr/>
            <p:nvPr/>
          </p:nvGrpSpPr>
          <p:grpSpPr>
            <a:xfrm rot="10800000" flipH="1">
              <a:off x="2957214" y="4131114"/>
              <a:ext cx="5633028" cy="81642"/>
              <a:chOff x="1207475" y="2042882"/>
              <a:chExt cx="9812216" cy="720000"/>
            </a:xfrm>
          </p:grpSpPr>
          <p:sp>
            <p:nvSpPr>
              <p:cNvPr id="1479" name="Google Shape;1479;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80" name="Google Shape;1480;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81" name="Google Shape;1481;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82" name="Google Shape;1482;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83" name="Google Shape;1483;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84" name="Google Shape;1484;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85" name="Google Shape;1485;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86" name="Google Shape;1486;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487" name="Google Shape;1487;p50"/>
            <p:cNvGrpSpPr/>
            <p:nvPr/>
          </p:nvGrpSpPr>
          <p:grpSpPr>
            <a:xfrm rot="10800000" flipH="1">
              <a:off x="2957214" y="4359712"/>
              <a:ext cx="5633028" cy="81642"/>
              <a:chOff x="1207475" y="2042882"/>
              <a:chExt cx="9812216" cy="720000"/>
            </a:xfrm>
          </p:grpSpPr>
          <p:sp>
            <p:nvSpPr>
              <p:cNvPr id="1488" name="Google Shape;1488;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89" name="Google Shape;1489;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90" name="Google Shape;1490;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91" name="Google Shape;1491;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92" name="Google Shape;1492;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93" name="Google Shape;1493;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94" name="Google Shape;1494;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95" name="Google Shape;1495;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496" name="Google Shape;1496;p50"/>
            <p:cNvGrpSpPr/>
            <p:nvPr/>
          </p:nvGrpSpPr>
          <p:grpSpPr>
            <a:xfrm rot="10800000" flipH="1">
              <a:off x="5119101" y="4547489"/>
              <a:ext cx="5633028" cy="81642"/>
              <a:chOff x="1207475" y="2042882"/>
              <a:chExt cx="9812216" cy="720000"/>
            </a:xfrm>
          </p:grpSpPr>
          <p:sp>
            <p:nvSpPr>
              <p:cNvPr id="1497" name="Google Shape;1497;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98" name="Google Shape;1498;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499" name="Google Shape;1499;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00" name="Google Shape;1500;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01" name="Google Shape;1501;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02" name="Google Shape;1502;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03" name="Google Shape;1503;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04" name="Google Shape;1504;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505" name="Google Shape;1505;p50"/>
            <p:cNvGrpSpPr/>
            <p:nvPr/>
          </p:nvGrpSpPr>
          <p:grpSpPr>
            <a:xfrm rot="10800000" flipH="1">
              <a:off x="5119101" y="4776087"/>
              <a:ext cx="5633028" cy="81642"/>
              <a:chOff x="1207475" y="2042882"/>
              <a:chExt cx="9812216" cy="720000"/>
            </a:xfrm>
          </p:grpSpPr>
          <p:sp>
            <p:nvSpPr>
              <p:cNvPr id="1506" name="Google Shape;1506;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07" name="Google Shape;1507;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08" name="Google Shape;1508;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09" name="Google Shape;1509;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10" name="Google Shape;1510;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11" name="Google Shape;1511;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12" name="Google Shape;1512;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13" name="Google Shape;1513;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514" name="Google Shape;1514;p50"/>
            <p:cNvGrpSpPr/>
            <p:nvPr/>
          </p:nvGrpSpPr>
          <p:grpSpPr>
            <a:xfrm rot="10800000" flipH="1">
              <a:off x="5119101" y="5004685"/>
              <a:ext cx="5633028" cy="81642"/>
              <a:chOff x="1207475" y="2042882"/>
              <a:chExt cx="9812216" cy="720000"/>
            </a:xfrm>
          </p:grpSpPr>
          <p:sp>
            <p:nvSpPr>
              <p:cNvPr id="1515" name="Google Shape;1515;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16" name="Google Shape;1516;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17" name="Google Shape;1517;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18" name="Google Shape;1518;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19" name="Google Shape;1519;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20" name="Google Shape;1520;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21" name="Google Shape;1521;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22" name="Google Shape;1522;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523" name="Google Shape;1523;p50"/>
            <p:cNvGrpSpPr/>
            <p:nvPr/>
          </p:nvGrpSpPr>
          <p:grpSpPr>
            <a:xfrm rot="10800000" flipH="1">
              <a:off x="6770992" y="5233283"/>
              <a:ext cx="5633028" cy="81642"/>
              <a:chOff x="1207475" y="2042882"/>
              <a:chExt cx="9812216" cy="720000"/>
            </a:xfrm>
          </p:grpSpPr>
          <p:sp>
            <p:nvSpPr>
              <p:cNvPr id="1524" name="Google Shape;1524;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25" name="Google Shape;1525;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26" name="Google Shape;1526;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27" name="Google Shape;1527;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28" name="Google Shape;1528;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29" name="Google Shape;1529;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30" name="Google Shape;1530;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31" name="Google Shape;1531;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532" name="Google Shape;1532;p50"/>
            <p:cNvGrpSpPr/>
            <p:nvPr/>
          </p:nvGrpSpPr>
          <p:grpSpPr>
            <a:xfrm rot="10800000" flipH="1">
              <a:off x="6770992" y="5461881"/>
              <a:ext cx="5633028" cy="81642"/>
              <a:chOff x="1207475" y="2042882"/>
              <a:chExt cx="9812216" cy="720000"/>
            </a:xfrm>
          </p:grpSpPr>
          <p:sp>
            <p:nvSpPr>
              <p:cNvPr id="1533" name="Google Shape;1533;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34" name="Google Shape;1534;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35" name="Google Shape;1535;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36" name="Google Shape;1536;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37" name="Google Shape;1537;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38" name="Google Shape;1538;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39" name="Google Shape;1539;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40" name="Google Shape;1540;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541" name="Google Shape;1541;p50"/>
            <p:cNvGrpSpPr/>
            <p:nvPr/>
          </p:nvGrpSpPr>
          <p:grpSpPr>
            <a:xfrm rot="10800000" flipH="1">
              <a:off x="6770992" y="5690479"/>
              <a:ext cx="5633028" cy="81642"/>
              <a:chOff x="1207475" y="2042882"/>
              <a:chExt cx="9812216" cy="720000"/>
            </a:xfrm>
          </p:grpSpPr>
          <p:sp>
            <p:nvSpPr>
              <p:cNvPr id="1542" name="Google Shape;1542;p50"/>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43" name="Google Shape;1543;p50"/>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44" name="Google Shape;1544;p50"/>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45" name="Google Shape;1545;p50"/>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46" name="Google Shape;1546;p50"/>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47" name="Google Shape;1547;p50"/>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48" name="Google Shape;1548;p50"/>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49" name="Google Shape;1549;p50"/>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cxnSp>
          <p:nvCxnSpPr>
            <p:cNvPr id="1550" name="Google Shape;1550;p50"/>
            <p:cNvCxnSpPr/>
            <p:nvPr/>
          </p:nvCxnSpPr>
          <p:spPr>
            <a:xfrm>
              <a:off x="1701815" y="1771400"/>
              <a:ext cx="0" cy="988126"/>
            </a:xfrm>
            <a:prstGeom prst="straightConnector1">
              <a:avLst/>
            </a:prstGeom>
            <a:noFill/>
            <a:ln w="53975" cap="flat" cmpd="sng">
              <a:solidFill>
                <a:srgbClr val="D3605D"/>
              </a:solidFill>
              <a:prstDash val="solid"/>
              <a:miter lim="800000"/>
              <a:headEnd type="none" w="sm" len="sm"/>
              <a:tailEnd type="stealth" w="lg" len="lg"/>
            </a:ln>
          </p:spPr>
        </p:cxnSp>
        <p:cxnSp>
          <p:nvCxnSpPr>
            <p:cNvPr id="1551" name="Google Shape;1551;p50"/>
            <p:cNvCxnSpPr/>
            <p:nvPr/>
          </p:nvCxnSpPr>
          <p:spPr>
            <a:xfrm>
              <a:off x="3625304" y="2036865"/>
              <a:ext cx="0" cy="1392135"/>
            </a:xfrm>
            <a:prstGeom prst="straightConnector1">
              <a:avLst/>
            </a:prstGeom>
            <a:noFill/>
            <a:ln w="53975" cap="flat" cmpd="sng">
              <a:solidFill>
                <a:srgbClr val="D3605D"/>
              </a:solidFill>
              <a:prstDash val="solid"/>
              <a:miter lim="800000"/>
              <a:headEnd type="none" w="sm" len="sm"/>
              <a:tailEnd type="stealth" w="lg" len="lg"/>
            </a:ln>
          </p:spPr>
        </p:cxnSp>
        <p:cxnSp>
          <p:nvCxnSpPr>
            <p:cNvPr id="1552" name="Google Shape;1552;p50"/>
            <p:cNvCxnSpPr>
              <a:endCxn id="1471" idx="0"/>
            </p:cNvCxnSpPr>
            <p:nvPr/>
          </p:nvCxnSpPr>
          <p:spPr>
            <a:xfrm>
              <a:off x="5761728" y="1771358"/>
              <a:ext cx="12000" cy="2212800"/>
            </a:xfrm>
            <a:prstGeom prst="straightConnector1">
              <a:avLst/>
            </a:prstGeom>
            <a:noFill/>
            <a:ln w="53975" cap="flat" cmpd="sng">
              <a:solidFill>
                <a:srgbClr val="D3605D"/>
              </a:solidFill>
              <a:prstDash val="solid"/>
              <a:miter lim="800000"/>
              <a:headEnd type="none" w="sm" len="sm"/>
              <a:tailEnd type="stealth" w="lg" len="lg"/>
            </a:ln>
          </p:spPr>
        </p:cxnSp>
        <p:cxnSp>
          <p:nvCxnSpPr>
            <p:cNvPr id="1553" name="Google Shape;1553;p50"/>
            <p:cNvCxnSpPr/>
            <p:nvPr/>
          </p:nvCxnSpPr>
          <p:spPr>
            <a:xfrm>
              <a:off x="7629357" y="2084921"/>
              <a:ext cx="5976" cy="2579228"/>
            </a:xfrm>
            <a:prstGeom prst="straightConnector1">
              <a:avLst/>
            </a:prstGeom>
            <a:noFill/>
            <a:ln w="53975" cap="flat" cmpd="sng">
              <a:solidFill>
                <a:srgbClr val="D3605D"/>
              </a:solidFill>
              <a:prstDash val="solid"/>
              <a:miter lim="800000"/>
              <a:headEnd type="none" w="sm" len="sm"/>
              <a:tailEnd type="stealth" w="lg" len="lg"/>
            </a:ln>
          </p:spPr>
        </p:cxnSp>
        <p:cxnSp>
          <p:nvCxnSpPr>
            <p:cNvPr id="1554" name="Google Shape;1554;p50"/>
            <p:cNvCxnSpPr/>
            <p:nvPr/>
          </p:nvCxnSpPr>
          <p:spPr>
            <a:xfrm>
              <a:off x="9402081" y="1802558"/>
              <a:ext cx="0" cy="3561385"/>
            </a:xfrm>
            <a:prstGeom prst="straightConnector1">
              <a:avLst/>
            </a:prstGeom>
            <a:noFill/>
            <a:ln w="53975" cap="flat" cmpd="sng">
              <a:solidFill>
                <a:srgbClr val="D3605D"/>
              </a:solidFill>
              <a:prstDash val="solid"/>
              <a:miter lim="800000"/>
              <a:headEnd type="none" w="sm" len="sm"/>
              <a:tailEnd type="stealth" w="lg" len="lg"/>
            </a:ln>
          </p:spPr>
        </p:cxnSp>
        <p:cxnSp>
          <p:nvCxnSpPr>
            <p:cNvPr id="1555" name="Google Shape;1555;p50"/>
            <p:cNvCxnSpPr/>
            <p:nvPr/>
          </p:nvCxnSpPr>
          <p:spPr>
            <a:xfrm>
              <a:off x="10849341" y="2036865"/>
              <a:ext cx="0" cy="3865916"/>
            </a:xfrm>
            <a:prstGeom prst="straightConnector1">
              <a:avLst/>
            </a:prstGeom>
            <a:noFill/>
            <a:ln w="53975" cap="flat" cmpd="sng">
              <a:solidFill>
                <a:srgbClr val="D3605D"/>
              </a:solidFill>
              <a:prstDash val="solid"/>
              <a:miter lim="800000"/>
              <a:headEnd type="none" w="sm" len="sm"/>
              <a:tailEnd type="stealth" w="lg" len="lg"/>
            </a:ln>
          </p:spPr>
        </p:cxn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51"/>
          <p:cNvSpPr txBox="1"/>
          <p:nvPr/>
        </p:nvSpPr>
        <p:spPr>
          <a:xfrm>
            <a:off x="780756" y="3208745"/>
            <a:ext cx="6061901"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This alignment process produces a map of where along the genome the reads belong</a:t>
            </a:r>
            <a:endParaRPr dirty="0">
              <a:solidFill>
                <a:srgbClr val="F6EECA"/>
              </a:solidFill>
            </a:endParaRPr>
          </a:p>
          <a:p>
            <a:pPr marL="0" marR="0" lvl="0" indent="0" algn="l" rtl="0">
              <a:spcBef>
                <a:spcPts val="0"/>
              </a:spcBef>
              <a:spcAft>
                <a:spcPts val="0"/>
              </a:spcAft>
              <a:buNone/>
            </a:pPr>
            <a:endParaRPr sz="3200" dirty="0">
              <a:solidFill>
                <a:srgbClr val="F6EECA"/>
              </a:solidFill>
              <a:latin typeface="Helvetica Neue Light"/>
              <a:ea typeface="Helvetica Neue Light"/>
              <a:cs typeface="Helvetica Neue Light"/>
              <a:sym typeface="Helvetica Neue Light"/>
            </a:endParaRPr>
          </a:p>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SAM (sequence alignment map) </a:t>
            </a:r>
            <a:endParaRPr dirty="0">
              <a:solidFill>
                <a:srgbClr val="F6EECA"/>
              </a:solidFill>
            </a:endParaRPr>
          </a:p>
        </p:txBody>
      </p:sp>
      <p:grpSp>
        <p:nvGrpSpPr>
          <p:cNvPr id="1561" name="Google Shape;1561;p51"/>
          <p:cNvGrpSpPr/>
          <p:nvPr/>
        </p:nvGrpSpPr>
        <p:grpSpPr>
          <a:xfrm>
            <a:off x="5499100" y="195943"/>
            <a:ext cx="6485820" cy="2795364"/>
            <a:chOff x="488978" y="767442"/>
            <a:chExt cx="11915042" cy="5135339"/>
          </a:xfrm>
        </p:grpSpPr>
        <p:pic>
          <p:nvPicPr>
            <p:cNvPr id="1562" name="Google Shape;1562;p51"/>
            <p:cNvPicPr preferRelativeResize="0"/>
            <p:nvPr/>
          </p:nvPicPr>
          <p:blipFill rotWithShape="1">
            <a:blip r:embed="rId3">
              <a:alphaModFix/>
            </a:blip>
            <a:srcRect l="12639" t="32616" r="10645" b="30333"/>
            <a:stretch/>
          </p:blipFill>
          <p:spPr>
            <a:xfrm>
              <a:off x="488978" y="1239228"/>
              <a:ext cx="11214043" cy="1177401"/>
            </a:xfrm>
            <a:prstGeom prst="rect">
              <a:avLst/>
            </a:prstGeom>
            <a:noFill/>
            <a:ln>
              <a:noFill/>
            </a:ln>
          </p:spPr>
        </p:pic>
        <p:sp>
          <p:nvSpPr>
            <p:cNvPr id="1563" name="Google Shape;1563;p51"/>
            <p:cNvSpPr/>
            <p:nvPr/>
          </p:nvSpPr>
          <p:spPr>
            <a:xfrm>
              <a:off x="488978" y="767442"/>
              <a:ext cx="11214043" cy="471785"/>
            </a:xfrm>
            <a:prstGeom prst="roundRect">
              <a:avLst>
                <a:gd name="adj" fmla="val 0"/>
              </a:avLst>
            </a:prstGeom>
            <a:solidFill>
              <a:srgbClr val="D36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IE" sz="2400" u="none" strike="noStrike" cap="none">
                  <a:solidFill>
                    <a:srgbClr val="FFFFFF"/>
                  </a:solidFill>
                  <a:latin typeface="Helvetica Neue Light"/>
                  <a:ea typeface="Helvetica Neue Light"/>
                  <a:cs typeface="Helvetica Neue Light"/>
                  <a:sym typeface="Helvetica Neue Light"/>
                </a:rPr>
                <a:t>Reference genome</a:t>
              </a:r>
              <a:endParaRPr/>
            </a:p>
          </p:txBody>
        </p:sp>
        <p:grpSp>
          <p:nvGrpSpPr>
            <p:cNvPr id="1564" name="Google Shape;1564;p51"/>
            <p:cNvGrpSpPr/>
            <p:nvPr/>
          </p:nvGrpSpPr>
          <p:grpSpPr>
            <a:xfrm rot="10800000" flipH="1">
              <a:off x="888369" y="3216722"/>
              <a:ext cx="5633028" cy="81642"/>
              <a:chOff x="1207475" y="2042882"/>
              <a:chExt cx="9812216" cy="720000"/>
            </a:xfrm>
          </p:grpSpPr>
          <p:sp>
            <p:nvSpPr>
              <p:cNvPr id="1565" name="Google Shape;1565;p51"/>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66" name="Google Shape;1566;p51"/>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67" name="Google Shape;1567;p51"/>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68" name="Google Shape;1568;p51"/>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69" name="Google Shape;1569;p51"/>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70" name="Google Shape;1570;p51"/>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71" name="Google Shape;1571;p51"/>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72" name="Google Shape;1572;p51"/>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573" name="Google Shape;1573;p51"/>
            <p:cNvGrpSpPr/>
            <p:nvPr/>
          </p:nvGrpSpPr>
          <p:grpSpPr>
            <a:xfrm rot="10800000" flipH="1">
              <a:off x="888369" y="3445320"/>
              <a:ext cx="5633028" cy="81642"/>
              <a:chOff x="1207475" y="2042882"/>
              <a:chExt cx="9812216" cy="720000"/>
            </a:xfrm>
          </p:grpSpPr>
          <p:sp>
            <p:nvSpPr>
              <p:cNvPr id="1574" name="Google Shape;1574;p51"/>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75" name="Google Shape;1575;p51"/>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76" name="Google Shape;1576;p51"/>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77" name="Google Shape;1577;p51"/>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78" name="Google Shape;1578;p51"/>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79" name="Google Shape;1579;p51"/>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80" name="Google Shape;1580;p51"/>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81" name="Google Shape;1581;p51"/>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582" name="Google Shape;1582;p51"/>
            <p:cNvGrpSpPr/>
            <p:nvPr/>
          </p:nvGrpSpPr>
          <p:grpSpPr>
            <a:xfrm rot="10800000" flipH="1">
              <a:off x="888369" y="3673918"/>
              <a:ext cx="5633028" cy="81642"/>
              <a:chOff x="1207475" y="2042882"/>
              <a:chExt cx="9812216" cy="720000"/>
            </a:xfrm>
          </p:grpSpPr>
          <p:sp>
            <p:nvSpPr>
              <p:cNvPr id="1583" name="Google Shape;1583;p51"/>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84" name="Google Shape;1584;p51"/>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85" name="Google Shape;1585;p51"/>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86" name="Google Shape;1586;p51"/>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87" name="Google Shape;1587;p51"/>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88" name="Google Shape;1588;p51"/>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89" name="Google Shape;1589;p51"/>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90" name="Google Shape;1590;p51"/>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591" name="Google Shape;1591;p51"/>
            <p:cNvGrpSpPr/>
            <p:nvPr/>
          </p:nvGrpSpPr>
          <p:grpSpPr>
            <a:xfrm rot="10800000" flipH="1">
              <a:off x="2957214" y="3902516"/>
              <a:ext cx="5633028" cy="81642"/>
              <a:chOff x="1207475" y="2042882"/>
              <a:chExt cx="9812216" cy="720000"/>
            </a:xfrm>
          </p:grpSpPr>
          <p:sp>
            <p:nvSpPr>
              <p:cNvPr id="1592" name="Google Shape;1592;p51"/>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93" name="Google Shape;1593;p51"/>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94" name="Google Shape;1594;p51"/>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95" name="Google Shape;1595;p51"/>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96" name="Google Shape;1596;p51"/>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97" name="Google Shape;1597;p51"/>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98" name="Google Shape;1598;p51"/>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599" name="Google Shape;1599;p51"/>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600" name="Google Shape;1600;p51"/>
            <p:cNvGrpSpPr/>
            <p:nvPr/>
          </p:nvGrpSpPr>
          <p:grpSpPr>
            <a:xfrm rot="10800000" flipH="1">
              <a:off x="2957214" y="4131114"/>
              <a:ext cx="5633028" cy="81642"/>
              <a:chOff x="1207475" y="2042882"/>
              <a:chExt cx="9812216" cy="720000"/>
            </a:xfrm>
          </p:grpSpPr>
          <p:sp>
            <p:nvSpPr>
              <p:cNvPr id="1601" name="Google Shape;1601;p51"/>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02" name="Google Shape;1602;p51"/>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03" name="Google Shape;1603;p51"/>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04" name="Google Shape;1604;p51"/>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05" name="Google Shape;1605;p51"/>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06" name="Google Shape;1606;p51"/>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07" name="Google Shape;1607;p51"/>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08" name="Google Shape;1608;p51"/>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609" name="Google Shape;1609;p51"/>
            <p:cNvGrpSpPr/>
            <p:nvPr/>
          </p:nvGrpSpPr>
          <p:grpSpPr>
            <a:xfrm rot="10800000" flipH="1">
              <a:off x="2957214" y="4359712"/>
              <a:ext cx="5633028" cy="81642"/>
              <a:chOff x="1207475" y="2042882"/>
              <a:chExt cx="9812216" cy="720000"/>
            </a:xfrm>
          </p:grpSpPr>
          <p:sp>
            <p:nvSpPr>
              <p:cNvPr id="1610" name="Google Shape;1610;p51"/>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11" name="Google Shape;1611;p51"/>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12" name="Google Shape;1612;p51"/>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13" name="Google Shape;1613;p51"/>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14" name="Google Shape;1614;p51"/>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15" name="Google Shape;1615;p51"/>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16" name="Google Shape;1616;p51"/>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17" name="Google Shape;1617;p51"/>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618" name="Google Shape;1618;p51"/>
            <p:cNvGrpSpPr/>
            <p:nvPr/>
          </p:nvGrpSpPr>
          <p:grpSpPr>
            <a:xfrm rot="10800000" flipH="1">
              <a:off x="5119101" y="4547489"/>
              <a:ext cx="5633028" cy="81642"/>
              <a:chOff x="1207475" y="2042882"/>
              <a:chExt cx="9812216" cy="720000"/>
            </a:xfrm>
          </p:grpSpPr>
          <p:sp>
            <p:nvSpPr>
              <p:cNvPr id="1619" name="Google Shape;1619;p51"/>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20" name="Google Shape;1620;p51"/>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21" name="Google Shape;1621;p51"/>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22" name="Google Shape;1622;p51"/>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23" name="Google Shape;1623;p51"/>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24" name="Google Shape;1624;p51"/>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25" name="Google Shape;1625;p51"/>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26" name="Google Shape;1626;p51"/>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627" name="Google Shape;1627;p51"/>
            <p:cNvGrpSpPr/>
            <p:nvPr/>
          </p:nvGrpSpPr>
          <p:grpSpPr>
            <a:xfrm rot="10800000" flipH="1">
              <a:off x="5119101" y="4776087"/>
              <a:ext cx="5633028" cy="81642"/>
              <a:chOff x="1207475" y="2042882"/>
              <a:chExt cx="9812216" cy="720000"/>
            </a:xfrm>
          </p:grpSpPr>
          <p:sp>
            <p:nvSpPr>
              <p:cNvPr id="1628" name="Google Shape;1628;p51"/>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29" name="Google Shape;1629;p51"/>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30" name="Google Shape;1630;p51"/>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31" name="Google Shape;1631;p51"/>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32" name="Google Shape;1632;p51"/>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33" name="Google Shape;1633;p51"/>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34" name="Google Shape;1634;p51"/>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35" name="Google Shape;1635;p51"/>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636" name="Google Shape;1636;p51"/>
            <p:cNvGrpSpPr/>
            <p:nvPr/>
          </p:nvGrpSpPr>
          <p:grpSpPr>
            <a:xfrm rot="10800000" flipH="1">
              <a:off x="5119101" y="5004685"/>
              <a:ext cx="5633028" cy="81642"/>
              <a:chOff x="1207475" y="2042882"/>
              <a:chExt cx="9812216" cy="720000"/>
            </a:xfrm>
          </p:grpSpPr>
          <p:sp>
            <p:nvSpPr>
              <p:cNvPr id="1637" name="Google Shape;1637;p51"/>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38" name="Google Shape;1638;p51"/>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39" name="Google Shape;1639;p51"/>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40" name="Google Shape;1640;p51"/>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41" name="Google Shape;1641;p51"/>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42" name="Google Shape;1642;p51"/>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43" name="Google Shape;1643;p51"/>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44" name="Google Shape;1644;p51"/>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645" name="Google Shape;1645;p51"/>
            <p:cNvGrpSpPr/>
            <p:nvPr/>
          </p:nvGrpSpPr>
          <p:grpSpPr>
            <a:xfrm rot="10800000" flipH="1">
              <a:off x="6770992" y="5233283"/>
              <a:ext cx="5633028" cy="81642"/>
              <a:chOff x="1207475" y="2042882"/>
              <a:chExt cx="9812216" cy="720000"/>
            </a:xfrm>
          </p:grpSpPr>
          <p:sp>
            <p:nvSpPr>
              <p:cNvPr id="1646" name="Google Shape;1646;p51"/>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47" name="Google Shape;1647;p51"/>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48" name="Google Shape;1648;p51"/>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49" name="Google Shape;1649;p51"/>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50" name="Google Shape;1650;p51"/>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51" name="Google Shape;1651;p51"/>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52" name="Google Shape;1652;p51"/>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53" name="Google Shape;1653;p51"/>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654" name="Google Shape;1654;p51"/>
            <p:cNvGrpSpPr/>
            <p:nvPr/>
          </p:nvGrpSpPr>
          <p:grpSpPr>
            <a:xfrm rot="10800000" flipH="1">
              <a:off x="6770992" y="5461881"/>
              <a:ext cx="5633028" cy="81642"/>
              <a:chOff x="1207475" y="2042882"/>
              <a:chExt cx="9812216" cy="720000"/>
            </a:xfrm>
          </p:grpSpPr>
          <p:sp>
            <p:nvSpPr>
              <p:cNvPr id="1655" name="Google Shape;1655;p51"/>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56" name="Google Shape;1656;p51"/>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57" name="Google Shape;1657;p51"/>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58" name="Google Shape;1658;p51"/>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59" name="Google Shape;1659;p51"/>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60" name="Google Shape;1660;p51"/>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61" name="Google Shape;1661;p51"/>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62" name="Google Shape;1662;p51"/>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grpSp>
          <p:nvGrpSpPr>
            <p:cNvPr id="1663" name="Google Shape;1663;p51"/>
            <p:cNvGrpSpPr/>
            <p:nvPr/>
          </p:nvGrpSpPr>
          <p:grpSpPr>
            <a:xfrm rot="10800000" flipH="1">
              <a:off x="6770992" y="5690479"/>
              <a:ext cx="5633028" cy="81642"/>
              <a:chOff x="1207475" y="2042882"/>
              <a:chExt cx="9812216" cy="720000"/>
            </a:xfrm>
          </p:grpSpPr>
          <p:sp>
            <p:nvSpPr>
              <p:cNvPr id="1664" name="Google Shape;1664;p51"/>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65" name="Google Shape;1665;p51"/>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66" name="Google Shape;1666;p51"/>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67" name="Google Shape;1667;p51"/>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68" name="Google Shape;1668;p51"/>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69" name="Google Shape;1669;p51"/>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70" name="Google Shape;1670;p51"/>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71" name="Google Shape;1671;p51"/>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cxnSp>
          <p:nvCxnSpPr>
            <p:cNvPr id="1672" name="Google Shape;1672;p51"/>
            <p:cNvCxnSpPr/>
            <p:nvPr/>
          </p:nvCxnSpPr>
          <p:spPr>
            <a:xfrm>
              <a:off x="1701815" y="1771400"/>
              <a:ext cx="0" cy="988126"/>
            </a:xfrm>
            <a:prstGeom prst="straightConnector1">
              <a:avLst/>
            </a:prstGeom>
            <a:noFill/>
            <a:ln w="53975" cap="flat" cmpd="sng">
              <a:solidFill>
                <a:srgbClr val="D3605D"/>
              </a:solidFill>
              <a:prstDash val="solid"/>
              <a:miter lim="800000"/>
              <a:headEnd type="none" w="sm" len="sm"/>
              <a:tailEnd type="stealth" w="lg" len="lg"/>
            </a:ln>
          </p:spPr>
        </p:cxnSp>
        <p:cxnSp>
          <p:nvCxnSpPr>
            <p:cNvPr id="1673" name="Google Shape;1673;p51"/>
            <p:cNvCxnSpPr/>
            <p:nvPr/>
          </p:nvCxnSpPr>
          <p:spPr>
            <a:xfrm>
              <a:off x="3625304" y="2036865"/>
              <a:ext cx="0" cy="1392135"/>
            </a:xfrm>
            <a:prstGeom prst="straightConnector1">
              <a:avLst/>
            </a:prstGeom>
            <a:noFill/>
            <a:ln w="53975" cap="flat" cmpd="sng">
              <a:solidFill>
                <a:srgbClr val="D3605D"/>
              </a:solidFill>
              <a:prstDash val="solid"/>
              <a:miter lim="800000"/>
              <a:headEnd type="none" w="sm" len="sm"/>
              <a:tailEnd type="stealth" w="lg" len="lg"/>
            </a:ln>
          </p:spPr>
        </p:cxnSp>
        <p:cxnSp>
          <p:nvCxnSpPr>
            <p:cNvPr id="1674" name="Google Shape;1674;p51"/>
            <p:cNvCxnSpPr>
              <a:endCxn id="1593" idx="0"/>
            </p:cNvCxnSpPr>
            <p:nvPr/>
          </p:nvCxnSpPr>
          <p:spPr>
            <a:xfrm>
              <a:off x="5761728" y="1771358"/>
              <a:ext cx="12000" cy="2212800"/>
            </a:xfrm>
            <a:prstGeom prst="straightConnector1">
              <a:avLst/>
            </a:prstGeom>
            <a:noFill/>
            <a:ln w="53975" cap="flat" cmpd="sng">
              <a:solidFill>
                <a:srgbClr val="D3605D"/>
              </a:solidFill>
              <a:prstDash val="solid"/>
              <a:miter lim="800000"/>
              <a:headEnd type="none" w="sm" len="sm"/>
              <a:tailEnd type="stealth" w="lg" len="lg"/>
            </a:ln>
          </p:spPr>
        </p:cxnSp>
        <p:cxnSp>
          <p:nvCxnSpPr>
            <p:cNvPr id="1675" name="Google Shape;1675;p51"/>
            <p:cNvCxnSpPr/>
            <p:nvPr/>
          </p:nvCxnSpPr>
          <p:spPr>
            <a:xfrm>
              <a:off x="7629357" y="2084921"/>
              <a:ext cx="5976" cy="2579228"/>
            </a:xfrm>
            <a:prstGeom prst="straightConnector1">
              <a:avLst/>
            </a:prstGeom>
            <a:noFill/>
            <a:ln w="53975" cap="flat" cmpd="sng">
              <a:solidFill>
                <a:srgbClr val="D3605D"/>
              </a:solidFill>
              <a:prstDash val="solid"/>
              <a:miter lim="800000"/>
              <a:headEnd type="none" w="sm" len="sm"/>
              <a:tailEnd type="stealth" w="lg" len="lg"/>
            </a:ln>
          </p:spPr>
        </p:cxnSp>
        <p:cxnSp>
          <p:nvCxnSpPr>
            <p:cNvPr id="1676" name="Google Shape;1676;p51"/>
            <p:cNvCxnSpPr/>
            <p:nvPr/>
          </p:nvCxnSpPr>
          <p:spPr>
            <a:xfrm>
              <a:off x="9402081" y="1802558"/>
              <a:ext cx="0" cy="3561385"/>
            </a:xfrm>
            <a:prstGeom prst="straightConnector1">
              <a:avLst/>
            </a:prstGeom>
            <a:noFill/>
            <a:ln w="53975" cap="flat" cmpd="sng">
              <a:solidFill>
                <a:srgbClr val="D3605D"/>
              </a:solidFill>
              <a:prstDash val="solid"/>
              <a:miter lim="800000"/>
              <a:headEnd type="none" w="sm" len="sm"/>
              <a:tailEnd type="stealth" w="lg" len="lg"/>
            </a:ln>
          </p:spPr>
        </p:cxnSp>
        <p:cxnSp>
          <p:nvCxnSpPr>
            <p:cNvPr id="1677" name="Google Shape;1677;p51"/>
            <p:cNvCxnSpPr/>
            <p:nvPr/>
          </p:nvCxnSpPr>
          <p:spPr>
            <a:xfrm>
              <a:off x="10849341" y="2036865"/>
              <a:ext cx="0" cy="3865916"/>
            </a:xfrm>
            <a:prstGeom prst="straightConnector1">
              <a:avLst/>
            </a:prstGeom>
            <a:noFill/>
            <a:ln w="53975" cap="flat" cmpd="sng">
              <a:solidFill>
                <a:srgbClr val="D3605D"/>
              </a:solidFill>
              <a:prstDash val="solid"/>
              <a:miter lim="800000"/>
              <a:headEnd type="none" w="sm" len="sm"/>
              <a:tailEnd type="stealth" w="lg" len="lg"/>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6"/>
          <p:cNvSpPr txBox="1">
            <a:spLocks noGrp="1"/>
          </p:cNvSpPr>
          <p:nvPr>
            <p:ph type="title"/>
          </p:nvPr>
        </p:nvSpPr>
        <p:spPr>
          <a:xfrm>
            <a:off x="838200" y="235721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rPr>
              <a:t>First steps performed by </a:t>
            </a:r>
            <a:r>
              <a:rPr lang="en-IE" dirty="0" err="1">
                <a:solidFill>
                  <a:srgbClr val="F6EECA"/>
                </a:solidFill>
              </a:rPr>
              <a:t>MinKNOW</a:t>
            </a:r>
            <a:endParaRPr dirty="0">
              <a:solidFill>
                <a:srgbClr val="F6EECA"/>
              </a:solidFill>
            </a:endParaRPr>
          </a:p>
        </p:txBody>
      </p:sp>
      <p:pic>
        <p:nvPicPr>
          <p:cNvPr id="210" name="Google Shape;210;p6" descr="MinKNOW - Apps on Google Play"/>
          <p:cNvPicPr preferRelativeResize="0"/>
          <p:nvPr/>
        </p:nvPicPr>
        <p:blipFill rotWithShape="1">
          <a:blip r:embed="rId3">
            <a:alphaModFix/>
          </a:blip>
          <a:srcRect/>
          <a:stretch/>
        </p:blipFill>
        <p:spPr>
          <a:xfrm>
            <a:off x="647966" y="117913"/>
            <a:ext cx="1720173" cy="172017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grpSp>
        <p:nvGrpSpPr>
          <p:cNvPr id="1682" name="Google Shape;1682;p52"/>
          <p:cNvGrpSpPr/>
          <p:nvPr/>
        </p:nvGrpSpPr>
        <p:grpSpPr>
          <a:xfrm>
            <a:off x="1866900" y="742950"/>
            <a:ext cx="8902648" cy="3994150"/>
            <a:chOff x="1866900" y="742950"/>
            <a:chExt cx="8902648" cy="3994150"/>
          </a:xfrm>
        </p:grpSpPr>
        <p:pic>
          <p:nvPicPr>
            <p:cNvPr id="1683" name="Google Shape;1683;p52"/>
            <p:cNvPicPr preferRelativeResize="0"/>
            <p:nvPr/>
          </p:nvPicPr>
          <p:blipFill rotWithShape="1">
            <a:blip r:embed="rId3">
              <a:alphaModFix/>
            </a:blip>
            <a:srcRect l="2042" t="51738" r="57057" b="8840"/>
            <a:stretch/>
          </p:blipFill>
          <p:spPr>
            <a:xfrm>
              <a:off x="1866900" y="742950"/>
              <a:ext cx="8902648" cy="3994150"/>
            </a:xfrm>
            <a:prstGeom prst="rect">
              <a:avLst/>
            </a:prstGeom>
            <a:noFill/>
            <a:ln>
              <a:noFill/>
            </a:ln>
          </p:spPr>
        </p:pic>
        <p:sp>
          <p:nvSpPr>
            <p:cNvPr id="1684" name="Google Shape;1684;p52"/>
            <p:cNvSpPr/>
            <p:nvPr/>
          </p:nvSpPr>
          <p:spPr>
            <a:xfrm>
              <a:off x="4953000" y="952500"/>
              <a:ext cx="2146300" cy="368300"/>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85" name="Google Shape;1685;p52"/>
            <p:cNvSpPr/>
            <p:nvPr/>
          </p:nvSpPr>
          <p:spPr>
            <a:xfrm>
              <a:off x="8623248" y="768350"/>
              <a:ext cx="2146300" cy="488950"/>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686" name="Google Shape;1686;p52"/>
            <p:cNvSpPr/>
            <p:nvPr/>
          </p:nvSpPr>
          <p:spPr>
            <a:xfrm>
              <a:off x="1866900" y="768350"/>
              <a:ext cx="2146300" cy="368300"/>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cxnSp>
        <p:nvCxnSpPr>
          <p:cNvPr id="1687" name="Google Shape;1687;p52"/>
          <p:cNvCxnSpPr/>
          <p:nvPr/>
        </p:nvCxnSpPr>
        <p:spPr>
          <a:xfrm rot="10800000">
            <a:off x="3746500" y="4346650"/>
            <a:ext cx="0" cy="1368350"/>
          </a:xfrm>
          <a:prstGeom prst="straightConnector1">
            <a:avLst/>
          </a:prstGeom>
          <a:noFill/>
          <a:ln w="53975" cap="flat" cmpd="sng">
            <a:solidFill>
              <a:srgbClr val="D3605D"/>
            </a:solidFill>
            <a:prstDash val="solid"/>
            <a:miter lim="800000"/>
            <a:headEnd type="none" w="sm" len="sm"/>
            <a:tailEnd type="stealth" w="lg" len="lg"/>
          </a:ln>
        </p:spPr>
      </p:cxnSp>
      <p:sp>
        <p:nvSpPr>
          <p:cNvPr id="1688" name="Google Shape;1688;p52"/>
          <p:cNvSpPr txBox="1"/>
          <p:nvPr/>
        </p:nvSpPr>
        <p:spPr>
          <a:xfrm>
            <a:off x="2922200" y="5715000"/>
            <a:ext cx="175139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Amplicon</a:t>
            </a:r>
            <a:endParaRPr dirty="0">
              <a:solidFill>
                <a:srgbClr val="F6EECA"/>
              </a:solidFill>
            </a:endParaRPr>
          </a:p>
        </p:txBody>
      </p:sp>
      <p:sp>
        <p:nvSpPr>
          <p:cNvPr id="1689" name="Google Shape;1689;p52"/>
          <p:cNvSpPr txBox="1"/>
          <p:nvPr/>
        </p:nvSpPr>
        <p:spPr>
          <a:xfrm rot="-5400000">
            <a:off x="735667" y="2297767"/>
            <a:ext cx="180080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Coverage</a:t>
            </a:r>
            <a:endParaRPr>
              <a:solidFill>
                <a:srgbClr val="F6EECA"/>
              </a:solidFill>
            </a:endParaRPr>
          </a:p>
        </p:txBody>
      </p:sp>
      <p:cxnSp>
        <p:nvCxnSpPr>
          <p:cNvPr id="1690" name="Google Shape;1690;p52"/>
          <p:cNvCxnSpPr/>
          <p:nvPr/>
        </p:nvCxnSpPr>
        <p:spPr>
          <a:xfrm rot="10800000">
            <a:off x="7633902" y="4746700"/>
            <a:ext cx="0" cy="1368350"/>
          </a:xfrm>
          <a:prstGeom prst="straightConnector1">
            <a:avLst/>
          </a:prstGeom>
          <a:noFill/>
          <a:ln w="53975" cap="flat" cmpd="sng">
            <a:solidFill>
              <a:srgbClr val="D3605D"/>
            </a:solidFill>
            <a:prstDash val="solid"/>
            <a:miter lim="800000"/>
            <a:headEnd type="none" w="sm" len="sm"/>
            <a:tailEnd type="stealth" w="lg" len="lg"/>
          </a:ln>
        </p:spPr>
      </p:cxnSp>
      <p:sp>
        <p:nvSpPr>
          <p:cNvPr id="1691" name="Google Shape;1691;p52"/>
          <p:cNvSpPr txBox="1"/>
          <p:nvPr/>
        </p:nvSpPr>
        <p:spPr>
          <a:xfrm>
            <a:off x="5892799" y="6089650"/>
            <a:ext cx="487674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Overlap = double coverage</a:t>
            </a:r>
            <a:endParaRPr dirty="0">
              <a:solidFill>
                <a:srgbClr val="F6EECA"/>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695"/>
        <p:cNvGrpSpPr/>
        <p:nvPr/>
      </p:nvGrpSpPr>
      <p:grpSpPr>
        <a:xfrm>
          <a:off x="0" y="0"/>
          <a:ext cx="0" cy="0"/>
          <a:chOff x="0" y="0"/>
          <a:chExt cx="0" cy="0"/>
        </a:xfrm>
      </p:grpSpPr>
      <p:sp>
        <p:nvSpPr>
          <p:cNvPr id="1696" name="Google Shape;1696;p53"/>
          <p:cNvSpPr txBox="1"/>
          <p:nvPr/>
        </p:nvSpPr>
        <p:spPr>
          <a:xfrm>
            <a:off x="657260" y="2017272"/>
            <a:ext cx="9481645"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@HD VN:1.3 </a:t>
            </a:r>
            <a:r>
              <a:rPr lang="en-IE" sz="1800" dirty="0" err="1">
                <a:solidFill>
                  <a:srgbClr val="F6EECA"/>
                </a:solidFill>
                <a:latin typeface="Helvetica Neue Light"/>
                <a:ea typeface="Helvetica Neue Light"/>
                <a:cs typeface="Helvetica Neue Light"/>
                <a:sym typeface="Helvetica Neue Light"/>
              </a:rPr>
              <a:t>SO:coordinate</a:t>
            </a:r>
            <a:r>
              <a:rPr lang="en-IE" sz="1800" dirty="0">
                <a:solidFill>
                  <a:srgbClr val="F6EECA"/>
                </a:solidFill>
                <a:latin typeface="Helvetica Neue Light"/>
                <a:ea typeface="Helvetica Neue Light"/>
                <a:cs typeface="Helvetica Neue Light"/>
                <a:sym typeface="Helvetica Neue Light"/>
              </a:rPr>
              <a:t> </a:t>
            </a:r>
            <a:endParaRPr dirty="0">
              <a:solidFill>
                <a:srgbClr val="F6EECA"/>
              </a:solidFill>
            </a:endParaRPr>
          </a:p>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@SQ </a:t>
            </a:r>
            <a:r>
              <a:rPr lang="en-IE" sz="1800" dirty="0" err="1">
                <a:solidFill>
                  <a:srgbClr val="F6EECA"/>
                </a:solidFill>
                <a:latin typeface="Helvetica Neue Light"/>
                <a:ea typeface="Helvetica Neue Light"/>
                <a:cs typeface="Helvetica Neue Light"/>
                <a:sym typeface="Helvetica Neue Light"/>
              </a:rPr>
              <a:t>SN:ref</a:t>
            </a:r>
            <a:r>
              <a:rPr lang="en-IE" sz="1800" dirty="0">
                <a:solidFill>
                  <a:srgbClr val="F6EECA"/>
                </a:solidFill>
                <a:latin typeface="Helvetica Neue Light"/>
                <a:ea typeface="Helvetica Neue Light"/>
                <a:cs typeface="Helvetica Neue Light"/>
                <a:sym typeface="Helvetica Neue Light"/>
              </a:rPr>
              <a:t> LN:45 </a:t>
            </a:r>
            <a:endParaRPr dirty="0">
              <a:solidFill>
                <a:srgbClr val="F6EECA"/>
              </a:solidFill>
            </a:endParaRPr>
          </a:p>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@SQ SN:ref2 LN:40 </a:t>
            </a:r>
            <a:endParaRPr dirty="0">
              <a:solidFill>
                <a:srgbClr val="F6EECA"/>
              </a:solidFill>
            </a:endParaRPr>
          </a:p>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r001 163 ref 7 30 8M4I4M1D3M = 37 39 TTAGATAAAGAGGATACTG * XX:B:S,12561,2,20,112 </a:t>
            </a:r>
            <a:endParaRPr dirty="0">
              <a:solidFill>
                <a:srgbClr val="F6EECA"/>
              </a:solidFill>
            </a:endParaRPr>
          </a:p>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r002 0 ref 9 30 1S2I6M1P1I1P1I4M2I * 0 0 AAAAGATAAGGGATAAA * </a:t>
            </a:r>
            <a:endParaRPr dirty="0">
              <a:solidFill>
                <a:srgbClr val="F6EECA"/>
              </a:solidFill>
            </a:endParaRPr>
          </a:p>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r003 0 ref 9 30 5H6M * 0 0 AGCTAA * </a:t>
            </a:r>
            <a:endParaRPr dirty="0">
              <a:solidFill>
                <a:srgbClr val="F6EECA"/>
              </a:solidFill>
            </a:endParaRPr>
          </a:p>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r004 0 ref 16 30 6M14N1I5M * 0 0 ATAGCTCTCAGC * </a:t>
            </a:r>
            <a:endParaRPr dirty="0">
              <a:solidFill>
                <a:srgbClr val="F6EECA"/>
              </a:solidFill>
            </a:endParaRPr>
          </a:p>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r003 16 ref 29 30 6H5M * 0 0 TAGGC * </a:t>
            </a:r>
            <a:endParaRPr dirty="0">
              <a:solidFill>
                <a:srgbClr val="F6EECA"/>
              </a:solidFill>
            </a:endParaRPr>
          </a:p>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r001 83 ref 37 30 9M = 7 -39 CAGCGCCAT *</a:t>
            </a:r>
            <a:endParaRPr sz="1800" dirty="0">
              <a:solidFill>
                <a:srgbClr val="F6EECA"/>
              </a:solidFill>
              <a:latin typeface="Helvetica Neue Light"/>
              <a:ea typeface="Helvetica Neue Light"/>
              <a:cs typeface="Helvetica Neue Light"/>
              <a:sym typeface="Helvetica Neue Light"/>
            </a:endParaRPr>
          </a:p>
        </p:txBody>
      </p:sp>
      <p:sp>
        <p:nvSpPr>
          <p:cNvPr id="1697" name="Google Shape;1697;p53"/>
          <p:cNvSpPr txBox="1"/>
          <p:nvPr/>
        </p:nvSpPr>
        <p:spPr>
          <a:xfrm>
            <a:off x="657260" y="186145"/>
            <a:ext cx="634044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SAM (sequence alignment map) </a:t>
            </a:r>
            <a:endParaRPr dirty="0">
              <a:solidFill>
                <a:srgbClr val="F6EECA"/>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701"/>
        <p:cNvGrpSpPr/>
        <p:nvPr/>
      </p:nvGrpSpPr>
      <p:grpSpPr>
        <a:xfrm>
          <a:off x="0" y="0"/>
          <a:ext cx="0" cy="0"/>
          <a:chOff x="0" y="0"/>
          <a:chExt cx="0" cy="0"/>
        </a:xfrm>
      </p:grpSpPr>
      <p:sp>
        <p:nvSpPr>
          <p:cNvPr id="1702" name="Google Shape;1702;p54"/>
          <p:cNvSpPr txBox="1"/>
          <p:nvPr/>
        </p:nvSpPr>
        <p:spPr>
          <a:xfrm>
            <a:off x="657260" y="2017272"/>
            <a:ext cx="9481645"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@HD VN:1.3 </a:t>
            </a:r>
            <a:r>
              <a:rPr lang="en-IE" sz="1800" dirty="0" err="1">
                <a:solidFill>
                  <a:srgbClr val="F6EECA"/>
                </a:solidFill>
                <a:latin typeface="Helvetica Neue Light"/>
                <a:ea typeface="Helvetica Neue Light"/>
                <a:cs typeface="Helvetica Neue Light"/>
                <a:sym typeface="Helvetica Neue Light"/>
              </a:rPr>
              <a:t>SO:coordinate</a:t>
            </a:r>
            <a:r>
              <a:rPr lang="en-IE" sz="1800" dirty="0">
                <a:solidFill>
                  <a:srgbClr val="F6EECA"/>
                </a:solidFill>
                <a:latin typeface="Helvetica Neue Light"/>
                <a:ea typeface="Helvetica Neue Light"/>
                <a:cs typeface="Helvetica Neue Light"/>
                <a:sym typeface="Helvetica Neue Light"/>
              </a:rPr>
              <a:t> </a:t>
            </a:r>
            <a:endParaRPr dirty="0">
              <a:solidFill>
                <a:srgbClr val="F6EECA"/>
              </a:solidFill>
            </a:endParaRPr>
          </a:p>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@SQ </a:t>
            </a:r>
            <a:r>
              <a:rPr lang="en-IE" sz="1800" dirty="0" err="1">
                <a:solidFill>
                  <a:srgbClr val="F6EECA"/>
                </a:solidFill>
                <a:latin typeface="Helvetica Neue Light"/>
                <a:ea typeface="Helvetica Neue Light"/>
                <a:cs typeface="Helvetica Neue Light"/>
                <a:sym typeface="Helvetica Neue Light"/>
              </a:rPr>
              <a:t>SN:ref</a:t>
            </a:r>
            <a:r>
              <a:rPr lang="en-IE" sz="1800" dirty="0">
                <a:solidFill>
                  <a:srgbClr val="F6EECA"/>
                </a:solidFill>
                <a:latin typeface="Helvetica Neue Light"/>
                <a:ea typeface="Helvetica Neue Light"/>
                <a:cs typeface="Helvetica Neue Light"/>
                <a:sym typeface="Helvetica Neue Light"/>
              </a:rPr>
              <a:t> LN:45 </a:t>
            </a:r>
            <a:endParaRPr dirty="0">
              <a:solidFill>
                <a:srgbClr val="F6EECA"/>
              </a:solidFill>
            </a:endParaRPr>
          </a:p>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@SQ SN:ref2 LN:40 </a:t>
            </a:r>
            <a:endParaRPr dirty="0">
              <a:solidFill>
                <a:srgbClr val="F6EECA"/>
              </a:solidFill>
            </a:endParaRPr>
          </a:p>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r001 163 ref 7 30 8M4I4M1D3M = 37 39 TTAGATAAAGAGGATACTG * XX:B:S,12561,2,20,112 </a:t>
            </a:r>
            <a:endParaRPr dirty="0">
              <a:solidFill>
                <a:srgbClr val="F6EECA"/>
              </a:solidFill>
            </a:endParaRPr>
          </a:p>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r002 0 ref 9 30 1S2I6M1P1I1P1I4M2I * 0 0 AAAAGATAAGGGATAAA * </a:t>
            </a:r>
            <a:endParaRPr dirty="0">
              <a:solidFill>
                <a:srgbClr val="F6EECA"/>
              </a:solidFill>
            </a:endParaRPr>
          </a:p>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r003 0 ref 9 30 5H6M * 0 0 AGCTAA * </a:t>
            </a:r>
            <a:endParaRPr dirty="0">
              <a:solidFill>
                <a:srgbClr val="F6EECA"/>
              </a:solidFill>
            </a:endParaRPr>
          </a:p>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r004 0 ref 16 30 6M14N1I5M * 0 0 ATAGCTCTCAGC * </a:t>
            </a:r>
            <a:endParaRPr dirty="0">
              <a:solidFill>
                <a:srgbClr val="F6EECA"/>
              </a:solidFill>
            </a:endParaRPr>
          </a:p>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r003 16 ref 29 30 6H5M * 0 0 TAGGC * </a:t>
            </a:r>
            <a:endParaRPr dirty="0">
              <a:solidFill>
                <a:srgbClr val="F6EECA"/>
              </a:solidFill>
            </a:endParaRPr>
          </a:p>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r001 83 ref 37 30 9M = 7 -39 CAGCGCCAT *</a:t>
            </a:r>
            <a:endParaRPr sz="1800" dirty="0">
              <a:solidFill>
                <a:srgbClr val="F6EECA"/>
              </a:solidFill>
              <a:latin typeface="Helvetica Neue Light"/>
              <a:ea typeface="Helvetica Neue Light"/>
              <a:cs typeface="Helvetica Neue Light"/>
              <a:sym typeface="Helvetica Neue Light"/>
            </a:endParaRPr>
          </a:p>
        </p:txBody>
      </p:sp>
      <p:cxnSp>
        <p:nvCxnSpPr>
          <p:cNvPr id="1704" name="Google Shape;1704;p54"/>
          <p:cNvCxnSpPr/>
          <p:nvPr/>
        </p:nvCxnSpPr>
        <p:spPr>
          <a:xfrm flipH="1">
            <a:off x="3457034" y="1401836"/>
            <a:ext cx="1041393" cy="777006"/>
          </a:xfrm>
          <a:prstGeom prst="straightConnector1">
            <a:avLst/>
          </a:prstGeom>
          <a:noFill/>
          <a:ln w="53975" cap="flat" cmpd="sng">
            <a:solidFill>
              <a:srgbClr val="D3605D"/>
            </a:solidFill>
            <a:prstDash val="solid"/>
            <a:miter lim="800000"/>
            <a:headEnd type="none" w="sm" len="sm"/>
            <a:tailEnd type="stealth" w="lg" len="lg"/>
          </a:ln>
        </p:spPr>
      </p:cxnSp>
      <p:sp>
        <p:nvSpPr>
          <p:cNvPr id="1705" name="Google Shape;1705;p54"/>
          <p:cNvSpPr txBox="1"/>
          <p:nvPr/>
        </p:nvSpPr>
        <p:spPr>
          <a:xfrm>
            <a:off x="4635062" y="1101740"/>
            <a:ext cx="2712602"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Header information</a:t>
            </a:r>
            <a:endParaRPr>
              <a:solidFill>
                <a:srgbClr val="F6EECA"/>
              </a:solidFill>
            </a:endParaRPr>
          </a:p>
        </p:txBody>
      </p:sp>
      <p:cxnSp>
        <p:nvCxnSpPr>
          <p:cNvPr id="1706" name="Google Shape;1706;p54"/>
          <p:cNvCxnSpPr/>
          <p:nvPr/>
        </p:nvCxnSpPr>
        <p:spPr>
          <a:xfrm rot="10800000">
            <a:off x="4645757" y="4730418"/>
            <a:ext cx="946806" cy="652088"/>
          </a:xfrm>
          <a:prstGeom prst="straightConnector1">
            <a:avLst/>
          </a:prstGeom>
          <a:noFill/>
          <a:ln w="53975" cap="flat" cmpd="sng">
            <a:solidFill>
              <a:srgbClr val="D3605D"/>
            </a:solidFill>
            <a:prstDash val="solid"/>
            <a:miter lim="800000"/>
            <a:headEnd type="none" w="sm" len="sm"/>
            <a:tailEnd type="stealth" w="lg" len="lg"/>
          </a:ln>
        </p:spPr>
      </p:cxnSp>
      <p:sp>
        <p:nvSpPr>
          <p:cNvPr id="1707" name="Google Shape;1707;p54"/>
          <p:cNvSpPr txBox="1"/>
          <p:nvPr/>
        </p:nvSpPr>
        <p:spPr>
          <a:xfrm>
            <a:off x="5582490" y="5169439"/>
            <a:ext cx="3062057"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Alignment information</a:t>
            </a:r>
            <a:endParaRPr dirty="0">
              <a:solidFill>
                <a:srgbClr val="F6EECA"/>
              </a:solidFill>
            </a:endParaRPr>
          </a:p>
        </p:txBody>
      </p:sp>
      <p:sp>
        <p:nvSpPr>
          <p:cNvPr id="1708" name="Google Shape;1708;p54"/>
          <p:cNvSpPr/>
          <p:nvPr/>
        </p:nvSpPr>
        <p:spPr>
          <a:xfrm>
            <a:off x="657260" y="1996252"/>
            <a:ext cx="2962240" cy="852052"/>
          </a:xfrm>
          <a:prstGeom prst="rect">
            <a:avLst/>
          </a:prstGeom>
          <a:noFill/>
          <a:ln w="34925" cap="flat" cmpd="sng">
            <a:solidFill>
              <a:srgbClr val="D3605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709" name="Google Shape;1709;p54"/>
          <p:cNvSpPr/>
          <p:nvPr/>
        </p:nvSpPr>
        <p:spPr>
          <a:xfrm>
            <a:off x="653208" y="2869324"/>
            <a:ext cx="8616916" cy="2010269"/>
          </a:xfrm>
          <a:prstGeom prst="rect">
            <a:avLst/>
          </a:prstGeom>
          <a:noFill/>
          <a:ln w="34925" cap="flat" cmpd="sng">
            <a:solidFill>
              <a:srgbClr val="D3605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0" name="Google Shape;1697;p53">
            <a:extLst>
              <a:ext uri="{FF2B5EF4-FFF2-40B4-BE49-F238E27FC236}">
                <a16:creationId xmlns:a16="http://schemas.microsoft.com/office/drawing/2014/main" id="{6224C2B5-6197-4E5A-A8CC-E378A9B7D54A}"/>
              </a:ext>
            </a:extLst>
          </p:cNvPr>
          <p:cNvSpPr txBox="1"/>
          <p:nvPr/>
        </p:nvSpPr>
        <p:spPr>
          <a:xfrm>
            <a:off x="657260" y="186145"/>
            <a:ext cx="634044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SAM (sequence alignment map) </a:t>
            </a:r>
            <a:endParaRPr dirty="0">
              <a:solidFill>
                <a:srgbClr val="F6EECA"/>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pic>
        <p:nvPicPr>
          <p:cNvPr id="1715" name="Google Shape;1715;p55"/>
          <p:cNvPicPr preferRelativeResize="0"/>
          <p:nvPr/>
        </p:nvPicPr>
        <p:blipFill rotWithShape="1">
          <a:blip r:embed="rId3">
            <a:alphaModFix/>
          </a:blip>
          <a:srcRect l="12639" t="32616" r="10645" b="30333"/>
          <a:stretch/>
        </p:blipFill>
        <p:spPr>
          <a:xfrm>
            <a:off x="654078" y="1239228"/>
            <a:ext cx="11214043" cy="1177401"/>
          </a:xfrm>
          <a:prstGeom prst="rect">
            <a:avLst/>
          </a:prstGeom>
          <a:noFill/>
          <a:ln>
            <a:noFill/>
          </a:ln>
        </p:spPr>
      </p:pic>
      <p:sp>
        <p:nvSpPr>
          <p:cNvPr id="1716" name="Google Shape;1716;p55"/>
          <p:cNvSpPr/>
          <p:nvPr/>
        </p:nvSpPr>
        <p:spPr>
          <a:xfrm>
            <a:off x="654078" y="767442"/>
            <a:ext cx="11214043" cy="471785"/>
          </a:xfrm>
          <a:prstGeom prst="roundRect">
            <a:avLst>
              <a:gd name="adj" fmla="val 0"/>
            </a:avLst>
          </a:prstGeom>
          <a:solidFill>
            <a:srgbClr val="D36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IE" sz="2400" u="none" strike="noStrike" cap="none">
                <a:solidFill>
                  <a:srgbClr val="F6EECA"/>
                </a:solidFill>
                <a:latin typeface="Helvetica Neue Light"/>
                <a:ea typeface="Helvetica Neue Light"/>
                <a:cs typeface="Helvetica Neue Light"/>
                <a:sym typeface="Helvetica Neue Light"/>
              </a:rPr>
              <a:t>Reference genome</a:t>
            </a:r>
            <a:endParaRPr>
              <a:solidFill>
                <a:srgbClr val="F6EECA"/>
              </a:solidFill>
            </a:endParaRPr>
          </a:p>
        </p:txBody>
      </p:sp>
      <p:grpSp>
        <p:nvGrpSpPr>
          <p:cNvPr id="1717" name="Google Shape;1717;p55"/>
          <p:cNvGrpSpPr/>
          <p:nvPr/>
        </p:nvGrpSpPr>
        <p:grpSpPr>
          <a:xfrm rot="10800000" flipH="1">
            <a:off x="1113340" y="2661557"/>
            <a:ext cx="5633028" cy="391885"/>
            <a:chOff x="1207475" y="2042882"/>
            <a:chExt cx="9812216" cy="720000"/>
          </a:xfrm>
        </p:grpSpPr>
        <p:sp>
          <p:nvSpPr>
            <p:cNvPr id="1718" name="Google Shape;1718;p55"/>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719" name="Google Shape;1719;p5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720" name="Google Shape;1720;p55"/>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721" name="Google Shape;1721;p55"/>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722" name="Google Shape;1722;p55"/>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723" name="Google Shape;1723;p55"/>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724" name="Google Shape;1724;p55"/>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725" name="Google Shape;1725;p55"/>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grpSp>
      <p:sp>
        <p:nvSpPr>
          <p:cNvPr id="1726" name="Google Shape;1726;p55"/>
          <p:cNvSpPr/>
          <p:nvPr/>
        </p:nvSpPr>
        <p:spPr>
          <a:xfrm>
            <a:off x="2451100" y="1975757"/>
            <a:ext cx="2971800" cy="685800"/>
          </a:xfrm>
          <a:custGeom>
            <a:avLst/>
            <a:gdLst/>
            <a:ahLst/>
            <a:cxnLst/>
            <a:rect l="l" t="t" r="r" b="b"/>
            <a:pathLst>
              <a:path w="2971800" h="424543" extrusionOk="0">
                <a:moveTo>
                  <a:pt x="32657" y="0"/>
                </a:moveTo>
                <a:lnTo>
                  <a:pt x="0" y="424543"/>
                </a:lnTo>
                <a:lnTo>
                  <a:pt x="2971800" y="408214"/>
                </a:lnTo>
                <a:lnTo>
                  <a:pt x="2890157" y="16329"/>
                </a:lnTo>
                <a:lnTo>
                  <a:pt x="32657" y="0"/>
                </a:lnTo>
                <a:close/>
              </a:path>
            </a:pathLst>
          </a:custGeom>
          <a:solidFill>
            <a:srgbClr val="D3605D">
              <a:alpha val="3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grpSp>
        <p:nvGrpSpPr>
          <p:cNvPr id="1727" name="Google Shape;1727;p55"/>
          <p:cNvGrpSpPr/>
          <p:nvPr/>
        </p:nvGrpSpPr>
        <p:grpSpPr>
          <a:xfrm rot="10800000" flipH="1">
            <a:off x="1113340" y="4433926"/>
            <a:ext cx="5633028" cy="391885"/>
            <a:chOff x="1207475" y="2042882"/>
            <a:chExt cx="9812216" cy="720000"/>
          </a:xfrm>
        </p:grpSpPr>
        <p:sp>
          <p:nvSpPr>
            <p:cNvPr id="1728" name="Google Shape;1728;p5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729" name="Google Shape;1729;p5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730" name="Google Shape;1730;p5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731" name="Google Shape;1731;p5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732" name="Google Shape;1732;p5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733" name="Google Shape;1733;p5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734" name="Google Shape;1734;p5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735" name="Google Shape;1735;p55"/>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grpSp>
      <p:cxnSp>
        <p:nvCxnSpPr>
          <p:cNvPr id="1736" name="Google Shape;1736;p55"/>
          <p:cNvCxnSpPr/>
          <p:nvPr/>
        </p:nvCxnSpPr>
        <p:spPr>
          <a:xfrm>
            <a:off x="3937000" y="3180724"/>
            <a:ext cx="0" cy="988126"/>
          </a:xfrm>
          <a:prstGeom prst="straightConnector1">
            <a:avLst/>
          </a:prstGeom>
          <a:noFill/>
          <a:ln w="53975" cap="flat" cmpd="sng">
            <a:solidFill>
              <a:srgbClr val="D3605D"/>
            </a:solidFill>
            <a:prstDash val="solid"/>
            <a:miter lim="800000"/>
            <a:headEnd type="none" w="sm" len="sm"/>
            <a:tailEnd type="stealth" w="lg" len="lg"/>
          </a:ln>
        </p:spPr>
      </p:cxnSp>
      <p:sp>
        <p:nvSpPr>
          <p:cNvPr id="1737" name="Google Shape;1737;p55"/>
          <p:cNvSpPr txBox="1"/>
          <p:nvPr/>
        </p:nvSpPr>
        <p:spPr>
          <a:xfrm>
            <a:off x="7178130" y="3429000"/>
            <a:ext cx="4689981"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a:solidFill>
                  <a:srgbClr val="F6EECA"/>
                </a:solidFill>
                <a:latin typeface="Helvetica Neue Light"/>
                <a:ea typeface="Helvetica Neue Light"/>
                <a:cs typeface="Helvetica Neue Light"/>
                <a:sym typeface="Helvetica Neue Light"/>
              </a:rPr>
              <a:t>Mask out the part of the read we don’t want</a:t>
            </a:r>
            <a:endParaRPr>
              <a:solidFill>
                <a:srgbClr val="F6EECA"/>
              </a:solidFill>
            </a:endParaRPr>
          </a:p>
          <a:p>
            <a:pPr marL="0" marR="0" lvl="0" indent="0" algn="l" rtl="0">
              <a:spcBef>
                <a:spcPts val="0"/>
              </a:spcBef>
              <a:spcAft>
                <a:spcPts val="0"/>
              </a:spcAft>
              <a:buNone/>
            </a:pPr>
            <a:endParaRPr sz="3200">
              <a:solidFill>
                <a:srgbClr val="F6EECA"/>
              </a:solidFill>
              <a:latin typeface="Helvetica Neue Light"/>
              <a:ea typeface="Helvetica Neue Light"/>
              <a:cs typeface="Helvetica Neue Light"/>
              <a:sym typeface="Helvetica Neue Light"/>
            </a:endParaRPr>
          </a:p>
          <a:p>
            <a:pPr marL="0" marR="0" lvl="0" indent="0" algn="l" rtl="0">
              <a:spcBef>
                <a:spcPts val="0"/>
              </a:spcBef>
              <a:spcAft>
                <a:spcPts val="0"/>
              </a:spcAft>
              <a:buNone/>
            </a:pPr>
            <a:r>
              <a:rPr lang="en-IE" sz="3200">
                <a:solidFill>
                  <a:srgbClr val="F6EECA"/>
                </a:solidFill>
                <a:latin typeface="Helvetica Neue Light"/>
                <a:ea typeface="Helvetica Neue Light"/>
                <a:cs typeface="Helvetica Neue Light"/>
                <a:sym typeface="Helvetica Neue Light"/>
              </a:rPr>
              <a:t>Softmasking</a:t>
            </a:r>
            <a:endParaRPr sz="3200">
              <a:solidFill>
                <a:srgbClr val="F6EECA"/>
              </a:solidFill>
              <a:latin typeface="Helvetica Neue Light"/>
              <a:ea typeface="Helvetica Neue Light"/>
              <a:cs typeface="Helvetica Neue Light"/>
              <a:sym typeface="Helvetica Neue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65" name="Google Shape;1765;p56"/>
          <p:cNvSpPr txBox="1"/>
          <p:nvPr/>
        </p:nvSpPr>
        <p:spPr>
          <a:xfrm>
            <a:off x="6757577" y="4210706"/>
            <a:ext cx="4689981"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trimmed</a:t>
            </a:r>
            <a:endParaRPr dirty="0">
              <a:solidFill>
                <a:srgbClr val="F6EECA"/>
              </a:solidFill>
            </a:endParaRPr>
          </a:p>
          <a:p>
            <a:pPr marL="0" marR="0" lvl="0" indent="0" algn="l" rtl="0">
              <a:spcBef>
                <a:spcPts val="0"/>
              </a:spcBef>
              <a:spcAft>
                <a:spcPts val="0"/>
              </a:spcAft>
              <a:buNone/>
            </a:pPr>
            <a:endParaRPr sz="3200" dirty="0">
              <a:solidFill>
                <a:srgbClr val="F6EECA"/>
              </a:solidFill>
              <a:latin typeface="Helvetica Neue Light"/>
              <a:ea typeface="Helvetica Neue Light"/>
              <a:cs typeface="Helvetica Neue Light"/>
              <a:sym typeface="Helvetica Neue Light"/>
            </a:endParaRPr>
          </a:p>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primer trimmed</a:t>
            </a:r>
            <a:endParaRPr dirty="0">
              <a:solidFill>
                <a:srgbClr val="F6EECA"/>
              </a:solidFill>
            </a:endParaRPr>
          </a:p>
          <a:p>
            <a:pPr marL="0" marR="0" lvl="0" indent="0" algn="l" rtl="0">
              <a:spcBef>
                <a:spcPts val="0"/>
              </a:spcBef>
              <a:spcAft>
                <a:spcPts val="0"/>
              </a:spcAft>
              <a:buNone/>
            </a:pPr>
            <a:endParaRPr sz="3200" dirty="0">
              <a:solidFill>
                <a:srgbClr val="F6EECA"/>
              </a:solidFill>
              <a:latin typeface="Helvetica Neue Light"/>
              <a:ea typeface="Helvetica Neue Light"/>
              <a:cs typeface="Helvetica Neue Light"/>
              <a:sym typeface="Helvetica Neue Light"/>
            </a:endParaRPr>
          </a:p>
          <a:p>
            <a:pPr marL="0" marR="0" lvl="0" indent="0" algn="l" rtl="0">
              <a:spcBef>
                <a:spcPts val="0"/>
              </a:spcBef>
              <a:spcAft>
                <a:spcPts val="0"/>
              </a:spcAft>
              <a:buNone/>
            </a:pPr>
            <a:endParaRPr sz="3200" dirty="0">
              <a:solidFill>
                <a:srgbClr val="F6EECA"/>
              </a:solidFill>
              <a:latin typeface="Helvetica Neue Light"/>
              <a:ea typeface="Helvetica Neue Light"/>
              <a:cs typeface="Helvetica Neue Light"/>
              <a:sym typeface="Helvetica Neue Light"/>
            </a:endParaRPr>
          </a:p>
        </p:txBody>
      </p:sp>
      <p:grpSp>
        <p:nvGrpSpPr>
          <p:cNvPr id="1766" name="Google Shape;1766;p56"/>
          <p:cNvGrpSpPr/>
          <p:nvPr/>
        </p:nvGrpSpPr>
        <p:grpSpPr>
          <a:xfrm rot="10800000" flipH="1">
            <a:off x="1113339" y="5292035"/>
            <a:ext cx="5633028" cy="391885"/>
            <a:chOff x="1207475" y="2042882"/>
            <a:chExt cx="9812216" cy="720000"/>
          </a:xfrm>
        </p:grpSpPr>
        <p:sp>
          <p:nvSpPr>
            <p:cNvPr id="1767" name="Google Shape;1767;p5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768" name="Google Shape;1768;p5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769" name="Google Shape;1769;p5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770" name="Google Shape;1770;p5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771" name="Google Shape;1771;p5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772" name="Google Shape;1772;p5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773" name="Google Shape;1773;p5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774" name="Google Shape;1774;p56"/>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pic>
        <p:nvPicPr>
          <p:cNvPr id="56" name="Google Shape;1715;p55">
            <a:extLst>
              <a:ext uri="{FF2B5EF4-FFF2-40B4-BE49-F238E27FC236}">
                <a16:creationId xmlns:a16="http://schemas.microsoft.com/office/drawing/2014/main" id="{914B56E6-144A-44D0-A4BC-1D2376BAB85F}"/>
              </a:ext>
            </a:extLst>
          </p:cNvPr>
          <p:cNvPicPr preferRelativeResize="0"/>
          <p:nvPr/>
        </p:nvPicPr>
        <p:blipFill rotWithShape="1">
          <a:blip r:embed="rId3">
            <a:alphaModFix/>
          </a:blip>
          <a:srcRect l="12639" t="32616" r="10645" b="30333"/>
          <a:stretch/>
        </p:blipFill>
        <p:spPr>
          <a:xfrm>
            <a:off x="654078" y="1239228"/>
            <a:ext cx="11214043" cy="1177401"/>
          </a:xfrm>
          <a:prstGeom prst="rect">
            <a:avLst/>
          </a:prstGeom>
          <a:noFill/>
          <a:ln>
            <a:noFill/>
          </a:ln>
        </p:spPr>
      </p:pic>
      <p:sp>
        <p:nvSpPr>
          <p:cNvPr id="57" name="Google Shape;1716;p55">
            <a:extLst>
              <a:ext uri="{FF2B5EF4-FFF2-40B4-BE49-F238E27FC236}">
                <a16:creationId xmlns:a16="http://schemas.microsoft.com/office/drawing/2014/main" id="{0F4394F3-254B-4851-82BC-758001085D91}"/>
              </a:ext>
            </a:extLst>
          </p:cNvPr>
          <p:cNvSpPr/>
          <p:nvPr/>
        </p:nvSpPr>
        <p:spPr>
          <a:xfrm>
            <a:off x="654078" y="767442"/>
            <a:ext cx="11214043" cy="471785"/>
          </a:xfrm>
          <a:prstGeom prst="roundRect">
            <a:avLst>
              <a:gd name="adj" fmla="val 0"/>
            </a:avLst>
          </a:prstGeom>
          <a:solidFill>
            <a:srgbClr val="D36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IE" sz="2400" u="none" strike="noStrike" cap="none">
                <a:solidFill>
                  <a:srgbClr val="F6EECA"/>
                </a:solidFill>
                <a:latin typeface="Helvetica Neue Light"/>
                <a:ea typeface="Helvetica Neue Light"/>
                <a:cs typeface="Helvetica Neue Light"/>
                <a:sym typeface="Helvetica Neue Light"/>
              </a:rPr>
              <a:t>Reference genome</a:t>
            </a:r>
            <a:endParaRPr>
              <a:solidFill>
                <a:srgbClr val="F6EECA"/>
              </a:solidFill>
            </a:endParaRPr>
          </a:p>
        </p:txBody>
      </p:sp>
      <p:grpSp>
        <p:nvGrpSpPr>
          <p:cNvPr id="58" name="Google Shape;1717;p55">
            <a:extLst>
              <a:ext uri="{FF2B5EF4-FFF2-40B4-BE49-F238E27FC236}">
                <a16:creationId xmlns:a16="http://schemas.microsoft.com/office/drawing/2014/main" id="{5B0411D5-02C5-4497-A96C-EDAA844991B1}"/>
              </a:ext>
            </a:extLst>
          </p:cNvPr>
          <p:cNvGrpSpPr/>
          <p:nvPr/>
        </p:nvGrpSpPr>
        <p:grpSpPr>
          <a:xfrm rot="10800000" flipH="1">
            <a:off x="1113340" y="2661557"/>
            <a:ext cx="5633028" cy="391885"/>
            <a:chOff x="1207475" y="2042882"/>
            <a:chExt cx="9812216" cy="720000"/>
          </a:xfrm>
        </p:grpSpPr>
        <p:sp>
          <p:nvSpPr>
            <p:cNvPr id="59" name="Google Shape;1718;p55">
              <a:extLst>
                <a:ext uri="{FF2B5EF4-FFF2-40B4-BE49-F238E27FC236}">
                  <a16:creationId xmlns:a16="http://schemas.microsoft.com/office/drawing/2014/main" id="{222E96F6-0EE7-4961-B54F-D37FE1FB0123}"/>
                </a:ext>
              </a:extLst>
            </p:cNvPr>
            <p:cNvSpPr/>
            <p:nvPr/>
          </p:nvSpPr>
          <p:spPr>
            <a:xfrm>
              <a:off x="1207476" y="2042882"/>
              <a:ext cx="9812215" cy="720000"/>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60" name="Google Shape;1719;p55">
              <a:extLst>
                <a:ext uri="{FF2B5EF4-FFF2-40B4-BE49-F238E27FC236}">
                  <a16:creationId xmlns:a16="http://schemas.microsoft.com/office/drawing/2014/main" id="{5949EB9E-43E8-4FA1-B1B3-65F053798EF3}"/>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61" name="Google Shape;1720;p55">
              <a:extLst>
                <a:ext uri="{FF2B5EF4-FFF2-40B4-BE49-F238E27FC236}">
                  <a16:creationId xmlns:a16="http://schemas.microsoft.com/office/drawing/2014/main" id="{17B853C6-DB7A-4BC0-B4DD-E7EF6768196B}"/>
                </a:ext>
              </a:extLst>
            </p:cNvPr>
            <p:cNvSpPr/>
            <p:nvPr/>
          </p:nvSpPr>
          <p:spPr>
            <a:xfrm>
              <a:off x="9050216"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62" name="Google Shape;1721;p55">
              <a:extLst>
                <a:ext uri="{FF2B5EF4-FFF2-40B4-BE49-F238E27FC236}">
                  <a16:creationId xmlns:a16="http://schemas.microsoft.com/office/drawing/2014/main" id="{0327390C-8225-4267-A67A-035381DFCD53}"/>
                </a:ext>
              </a:extLst>
            </p:cNvPr>
            <p:cNvSpPr/>
            <p:nvPr/>
          </p:nvSpPr>
          <p:spPr>
            <a:xfrm>
              <a:off x="3650147"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63" name="Google Shape;1722;p55">
              <a:extLst>
                <a:ext uri="{FF2B5EF4-FFF2-40B4-BE49-F238E27FC236}">
                  <a16:creationId xmlns:a16="http://schemas.microsoft.com/office/drawing/2014/main" id="{F16FBE82-1A5F-4534-90CC-9EC12F5AA525}"/>
                </a:ext>
              </a:extLst>
            </p:cNvPr>
            <p:cNvSpPr/>
            <p:nvPr/>
          </p:nvSpPr>
          <p:spPr>
            <a:xfrm>
              <a:off x="8142250" y="2042882"/>
              <a:ext cx="434769" cy="720000"/>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64" name="Google Shape;1723;p55">
              <a:extLst>
                <a:ext uri="{FF2B5EF4-FFF2-40B4-BE49-F238E27FC236}">
                  <a16:creationId xmlns:a16="http://schemas.microsoft.com/office/drawing/2014/main" id="{8F22FBC1-2031-40A2-9C93-2166B3956729}"/>
                </a:ext>
              </a:extLst>
            </p:cNvPr>
            <p:cNvSpPr/>
            <p:nvPr/>
          </p:nvSpPr>
          <p:spPr>
            <a:xfrm>
              <a:off x="2326955" y="2042882"/>
              <a:ext cx="851557" cy="72000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65" name="Google Shape;1724;p55">
              <a:extLst>
                <a:ext uri="{FF2B5EF4-FFF2-40B4-BE49-F238E27FC236}">
                  <a16:creationId xmlns:a16="http://schemas.microsoft.com/office/drawing/2014/main" id="{6BDFF31F-8FDF-455B-B0EF-9BE5ACB87546}"/>
                </a:ext>
              </a:extLst>
            </p:cNvPr>
            <p:cNvSpPr/>
            <p:nvPr/>
          </p:nvSpPr>
          <p:spPr>
            <a:xfrm>
              <a:off x="1207475"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66" name="Google Shape;1725;p55">
              <a:extLst>
                <a:ext uri="{FF2B5EF4-FFF2-40B4-BE49-F238E27FC236}">
                  <a16:creationId xmlns:a16="http://schemas.microsoft.com/office/drawing/2014/main" id="{1635B0EE-D0C4-41A0-9B08-461ECC381545}"/>
                </a:ext>
              </a:extLst>
            </p:cNvPr>
            <p:cNvSpPr/>
            <p:nvPr/>
          </p:nvSpPr>
          <p:spPr>
            <a:xfrm>
              <a:off x="10380708" y="2042882"/>
              <a:ext cx="638983"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grpSp>
      <p:sp>
        <p:nvSpPr>
          <p:cNvPr id="67" name="Google Shape;1726;p55">
            <a:extLst>
              <a:ext uri="{FF2B5EF4-FFF2-40B4-BE49-F238E27FC236}">
                <a16:creationId xmlns:a16="http://schemas.microsoft.com/office/drawing/2014/main" id="{7BE1BCE4-5D99-4910-9BF0-2FE874922AB9}"/>
              </a:ext>
            </a:extLst>
          </p:cNvPr>
          <p:cNvSpPr/>
          <p:nvPr/>
        </p:nvSpPr>
        <p:spPr>
          <a:xfrm>
            <a:off x="2451100" y="1975757"/>
            <a:ext cx="2971800" cy="685800"/>
          </a:xfrm>
          <a:custGeom>
            <a:avLst/>
            <a:gdLst/>
            <a:ahLst/>
            <a:cxnLst/>
            <a:rect l="l" t="t" r="r" b="b"/>
            <a:pathLst>
              <a:path w="2971800" h="424543" extrusionOk="0">
                <a:moveTo>
                  <a:pt x="32657" y="0"/>
                </a:moveTo>
                <a:lnTo>
                  <a:pt x="0" y="424543"/>
                </a:lnTo>
                <a:lnTo>
                  <a:pt x="2971800" y="408214"/>
                </a:lnTo>
                <a:lnTo>
                  <a:pt x="2890157" y="16329"/>
                </a:lnTo>
                <a:lnTo>
                  <a:pt x="32657" y="0"/>
                </a:lnTo>
                <a:close/>
              </a:path>
            </a:pathLst>
          </a:custGeom>
          <a:solidFill>
            <a:srgbClr val="D3605D">
              <a:alpha val="3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grpSp>
        <p:nvGrpSpPr>
          <p:cNvPr id="68" name="Google Shape;1727;p55">
            <a:extLst>
              <a:ext uri="{FF2B5EF4-FFF2-40B4-BE49-F238E27FC236}">
                <a16:creationId xmlns:a16="http://schemas.microsoft.com/office/drawing/2014/main" id="{211E4A07-938B-4EE2-A772-9C79AB60378D}"/>
              </a:ext>
            </a:extLst>
          </p:cNvPr>
          <p:cNvGrpSpPr/>
          <p:nvPr/>
        </p:nvGrpSpPr>
        <p:grpSpPr>
          <a:xfrm rot="10800000" flipH="1">
            <a:off x="1113340" y="4433926"/>
            <a:ext cx="5633028" cy="391885"/>
            <a:chOff x="1207475" y="2042882"/>
            <a:chExt cx="9812216" cy="720000"/>
          </a:xfrm>
        </p:grpSpPr>
        <p:sp>
          <p:nvSpPr>
            <p:cNvPr id="69" name="Google Shape;1728;p55">
              <a:extLst>
                <a:ext uri="{FF2B5EF4-FFF2-40B4-BE49-F238E27FC236}">
                  <a16:creationId xmlns:a16="http://schemas.microsoft.com/office/drawing/2014/main" id="{55533F7D-B057-4E0A-8C11-E68687211647}"/>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70" name="Google Shape;1729;p55">
              <a:extLst>
                <a:ext uri="{FF2B5EF4-FFF2-40B4-BE49-F238E27FC236}">
                  <a16:creationId xmlns:a16="http://schemas.microsoft.com/office/drawing/2014/main" id="{15B14302-4537-4C3A-8014-ADF15C963537}"/>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71" name="Google Shape;1730;p55">
              <a:extLst>
                <a:ext uri="{FF2B5EF4-FFF2-40B4-BE49-F238E27FC236}">
                  <a16:creationId xmlns:a16="http://schemas.microsoft.com/office/drawing/2014/main" id="{4180D514-7EDA-420A-BDB8-88D1F0ABC9EC}"/>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72" name="Google Shape;1731;p55">
              <a:extLst>
                <a:ext uri="{FF2B5EF4-FFF2-40B4-BE49-F238E27FC236}">
                  <a16:creationId xmlns:a16="http://schemas.microsoft.com/office/drawing/2014/main" id="{CF98F0AD-F68F-427F-BE9A-2527F6B39EC0}"/>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73" name="Google Shape;1732;p55">
              <a:extLst>
                <a:ext uri="{FF2B5EF4-FFF2-40B4-BE49-F238E27FC236}">
                  <a16:creationId xmlns:a16="http://schemas.microsoft.com/office/drawing/2014/main" id="{DBA4D514-910B-4D66-AB18-20E2F91FEE55}"/>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74" name="Google Shape;1733;p55">
              <a:extLst>
                <a:ext uri="{FF2B5EF4-FFF2-40B4-BE49-F238E27FC236}">
                  <a16:creationId xmlns:a16="http://schemas.microsoft.com/office/drawing/2014/main" id="{C202BEF7-BD15-4D3C-9402-62DE8B96F4DA}"/>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75" name="Google Shape;1734;p55">
              <a:extLst>
                <a:ext uri="{FF2B5EF4-FFF2-40B4-BE49-F238E27FC236}">
                  <a16:creationId xmlns:a16="http://schemas.microsoft.com/office/drawing/2014/main" id="{4BBB8741-61B4-4835-A4AA-9D78419395B4}"/>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76" name="Google Shape;1735;p55">
              <a:extLst>
                <a:ext uri="{FF2B5EF4-FFF2-40B4-BE49-F238E27FC236}">
                  <a16:creationId xmlns:a16="http://schemas.microsoft.com/office/drawing/2014/main" id="{A0DDBD69-C605-4A59-BBA2-168B788F6F97}"/>
                </a:ext>
              </a:extLst>
            </p:cNvPr>
            <p:cNvSpPr/>
            <p:nvPr/>
          </p:nvSpPr>
          <p:spPr>
            <a:xfrm>
              <a:off x="3944814" y="2042882"/>
              <a:ext cx="4337538" cy="720000"/>
            </a:xfrm>
            <a:prstGeom prst="roundRect">
              <a:avLst>
                <a:gd name="adj" fmla="val 16667"/>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grpSp>
      <p:cxnSp>
        <p:nvCxnSpPr>
          <p:cNvPr id="77" name="Google Shape;1736;p55">
            <a:extLst>
              <a:ext uri="{FF2B5EF4-FFF2-40B4-BE49-F238E27FC236}">
                <a16:creationId xmlns:a16="http://schemas.microsoft.com/office/drawing/2014/main" id="{F80B0F09-9A6F-4894-BF0E-C9B69073DC75}"/>
              </a:ext>
            </a:extLst>
          </p:cNvPr>
          <p:cNvCxnSpPr/>
          <p:nvPr/>
        </p:nvCxnSpPr>
        <p:spPr>
          <a:xfrm>
            <a:off x="3937000" y="3180724"/>
            <a:ext cx="0" cy="988126"/>
          </a:xfrm>
          <a:prstGeom prst="straightConnector1">
            <a:avLst/>
          </a:prstGeom>
          <a:noFill/>
          <a:ln w="53975" cap="flat" cmpd="sng">
            <a:solidFill>
              <a:srgbClr val="D3605D"/>
            </a:solidFill>
            <a:prstDash val="solid"/>
            <a:miter lim="800000"/>
            <a:headEnd type="none" w="sm" len="sm"/>
            <a:tailEnd type="stealth" w="lg" len="lg"/>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57"/>
          <p:cNvSpPr txBox="1"/>
          <p:nvPr/>
        </p:nvSpPr>
        <p:spPr>
          <a:xfrm>
            <a:off x="2887405" y="6014145"/>
            <a:ext cx="1758949"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E" sz="2800">
                <a:solidFill>
                  <a:srgbClr val="F6EECA"/>
                </a:solidFill>
                <a:latin typeface="Helvetica Neue Light"/>
                <a:ea typeface="Helvetica Neue Light"/>
                <a:cs typeface="Helvetica Neue Light"/>
                <a:sym typeface="Helvetica Neue Light"/>
              </a:rPr>
              <a:t>Amplicon</a:t>
            </a:r>
            <a:endParaRPr>
              <a:solidFill>
                <a:srgbClr val="F6EECA"/>
              </a:solidFill>
            </a:endParaRPr>
          </a:p>
        </p:txBody>
      </p:sp>
      <p:sp>
        <p:nvSpPr>
          <p:cNvPr id="1780" name="Google Shape;1780;p57"/>
          <p:cNvSpPr txBox="1"/>
          <p:nvPr/>
        </p:nvSpPr>
        <p:spPr>
          <a:xfrm>
            <a:off x="5892800" y="6089650"/>
            <a:ext cx="46609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Overlap = double coverage</a:t>
            </a:r>
            <a:endParaRPr dirty="0">
              <a:solidFill>
                <a:srgbClr val="F6EECA"/>
              </a:solidFill>
            </a:endParaRPr>
          </a:p>
        </p:txBody>
      </p:sp>
      <p:grpSp>
        <p:nvGrpSpPr>
          <p:cNvPr id="1781" name="Google Shape;1781;p57"/>
          <p:cNvGrpSpPr/>
          <p:nvPr/>
        </p:nvGrpSpPr>
        <p:grpSpPr>
          <a:xfrm>
            <a:off x="1405235" y="742950"/>
            <a:ext cx="9364313" cy="3994150"/>
            <a:chOff x="1405235" y="742950"/>
            <a:chExt cx="9364313" cy="3994150"/>
          </a:xfrm>
        </p:grpSpPr>
        <p:grpSp>
          <p:nvGrpSpPr>
            <p:cNvPr id="1782" name="Google Shape;1782;p57"/>
            <p:cNvGrpSpPr/>
            <p:nvPr/>
          </p:nvGrpSpPr>
          <p:grpSpPr>
            <a:xfrm>
              <a:off x="1866900" y="742950"/>
              <a:ext cx="8902648" cy="3994150"/>
              <a:chOff x="1866900" y="742950"/>
              <a:chExt cx="8902648" cy="3994150"/>
            </a:xfrm>
          </p:grpSpPr>
          <p:pic>
            <p:nvPicPr>
              <p:cNvPr id="1783" name="Google Shape;1783;p57"/>
              <p:cNvPicPr preferRelativeResize="0"/>
              <p:nvPr/>
            </p:nvPicPr>
            <p:blipFill rotWithShape="1">
              <a:blip r:embed="rId3">
                <a:alphaModFix/>
              </a:blip>
              <a:srcRect l="2042" t="51738" r="57057" b="8840"/>
              <a:stretch/>
            </p:blipFill>
            <p:spPr>
              <a:xfrm>
                <a:off x="1866900" y="742950"/>
                <a:ext cx="8902648" cy="3994150"/>
              </a:xfrm>
              <a:prstGeom prst="rect">
                <a:avLst/>
              </a:prstGeom>
              <a:noFill/>
              <a:ln>
                <a:noFill/>
              </a:ln>
            </p:spPr>
          </p:pic>
          <p:sp>
            <p:nvSpPr>
              <p:cNvPr id="1784" name="Google Shape;1784;p57"/>
              <p:cNvSpPr/>
              <p:nvPr/>
            </p:nvSpPr>
            <p:spPr>
              <a:xfrm>
                <a:off x="4953000" y="952500"/>
                <a:ext cx="2146300" cy="368300"/>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785" name="Google Shape;1785;p57"/>
              <p:cNvSpPr/>
              <p:nvPr/>
            </p:nvSpPr>
            <p:spPr>
              <a:xfrm>
                <a:off x="8623248" y="768350"/>
                <a:ext cx="2146300" cy="488950"/>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786" name="Google Shape;1786;p57"/>
              <p:cNvSpPr/>
              <p:nvPr/>
            </p:nvSpPr>
            <p:spPr>
              <a:xfrm>
                <a:off x="1866900" y="768350"/>
                <a:ext cx="2146300" cy="368300"/>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1787" name="Google Shape;1787;p57"/>
            <p:cNvSpPr txBox="1"/>
            <p:nvPr/>
          </p:nvSpPr>
          <p:spPr>
            <a:xfrm rot="-5400000">
              <a:off x="735667" y="2297767"/>
              <a:ext cx="180080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Coverage</a:t>
              </a:r>
              <a:endParaRPr dirty="0">
                <a:solidFill>
                  <a:srgbClr val="F6EECA"/>
                </a:solidFill>
              </a:endParaRPr>
            </a:p>
          </p:txBody>
        </p:sp>
        <p:sp>
          <p:nvSpPr>
            <p:cNvPr id="1788" name="Google Shape;1788;p57"/>
            <p:cNvSpPr/>
            <p:nvPr/>
          </p:nvSpPr>
          <p:spPr>
            <a:xfrm>
              <a:off x="2448136" y="3429000"/>
              <a:ext cx="878538" cy="507274"/>
            </a:xfrm>
            <a:prstGeom prst="rect">
              <a:avLst/>
            </a:prstGeom>
            <a:solidFill>
              <a:srgbClr val="F16E4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789" name="Google Shape;1789;p57"/>
            <p:cNvSpPr/>
            <p:nvPr/>
          </p:nvSpPr>
          <p:spPr>
            <a:xfrm>
              <a:off x="3263080" y="3096789"/>
              <a:ext cx="263891" cy="507274"/>
            </a:xfrm>
            <a:prstGeom prst="rect">
              <a:avLst/>
            </a:prstGeom>
            <a:solidFill>
              <a:srgbClr val="F16E4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cxnSp>
        <p:nvCxnSpPr>
          <p:cNvPr id="1790" name="Google Shape;1790;p57"/>
          <p:cNvCxnSpPr/>
          <p:nvPr/>
        </p:nvCxnSpPr>
        <p:spPr>
          <a:xfrm rot="10800000">
            <a:off x="3763433" y="4415367"/>
            <a:ext cx="0" cy="1368350"/>
          </a:xfrm>
          <a:prstGeom prst="straightConnector1">
            <a:avLst/>
          </a:prstGeom>
          <a:noFill/>
          <a:ln w="53975" cap="flat" cmpd="sng">
            <a:solidFill>
              <a:srgbClr val="D3605D"/>
            </a:solidFill>
            <a:prstDash val="solid"/>
            <a:miter lim="800000"/>
            <a:headEnd type="none" w="sm" len="sm"/>
            <a:tailEnd type="stealth" w="lg" len="lg"/>
          </a:ln>
        </p:spPr>
      </p:cxnSp>
      <p:cxnSp>
        <p:nvCxnSpPr>
          <p:cNvPr id="1791" name="Google Shape;1791;p57"/>
          <p:cNvCxnSpPr/>
          <p:nvPr/>
        </p:nvCxnSpPr>
        <p:spPr>
          <a:xfrm rot="10800000">
            <a:off x="7532302" y="4415367"/>
            <a:ext cx="0" cy="1368350"/>
          </a:xfrm>
          <a:prstGeom prst="straightConnector1">
            <a:avLst/>
          </a:prstGeom>
          <a:noFill/>
          <a:ln w="53975" cap="flat" cmpd="sng">
            <a:solidFill>
              <a:srgbClr val="D3605D"/>
            </a:solidFill>
            <a:prstDash val="solid"/>
            <a:miter lim="800000"/>
            <a:headEnd type="none" w="sm" len="sm"/>
            <a:tailEnd type="stealth" w="lg" len="lg"/>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grpSp>
        <p:nvGrpSpPr>
          <p:cNvPr id="1796" name="Google Shape;1796;p58"/>
          <p:cNvGrpSpPr/>
          <p:nvPr/>
        </p:nvGrpSpPr>
        <p:grpSpPr>
          <a:xfrm>
            <a:off x="1405235" y="742950"/>
            <a:ext cx="9364313" cy="3994150"/>
            <a:chOff x="1405235" y="742950"/>
            <a:chExt cx="9364313" cy="3994150"/>
          </a:xfrm>
        </p:grpSpPr>
        <p:grpSp>
          <p:nvGrpSpPr>
            <p:cNvPr id="1797" name="Google Shape;1797;p58"/>
            <p:cNvGrpSpPr/>
            <p:nvPr/>
          </p:nvGrpSpPr>
          <p:grpSpPr>
            <a:xfrm>
              <a:off x="1866900" y="742950"/>
              <a:ext cx="8902648" cy="3994150"/>
              <a:chOff x="1866900" y="742950"/>
              <a:chExt cx="8902648" cy="3994150"/>
            </a:xfrm>
          </p:grpSpPr>
          <p:pic>
            <p:nvPicPr>
              <p:cNvPr id="1798" name="Google Shape;1798;p58"/>
              <p:cNvPicPr preferRelativeResize="0"/>
              <p:nvPr/>
            </p:nvPicPr>
            <p:blipFill rotWithShape="1">
              <a:blip r:embed="rId3">
                <a:alphaModFix/>
              </a:blip>
              <a:srcRect l="2042" t="51738" r="57057" b="8840"/>
              <a:stretch/>
            </p:blipFill>
            <p:spPr>
              <a:xfrm>
                <a:off x="1866900" y="742950"/>
                <a:ext cx="8902648" cy="3994150"/>
              </a:xfrm>
              <a:prstGeom prst="rect">
                <a:avLst/>
              </a:prstGeom>
              <a:noFill/>
              <a:ln>
                <a:noFill/>
              </a:ln>
            </p:spPr>
          </p:pic>
          <p:sp>
            <p:nvSpPr>
              <p:cNvPr id="1799" name="Google Shape;1799;p58"/>
              <p:cNvSpPr/>
              <p:nvPr/>
            </p:nvSpPr>
            <p:spPr>
              <a:xfrm>
                <a:off x="4953000" y="952500"/>
                <a:ext cx="2146300" cy="368300"/>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00" name="Google Shape;1800;p58"/>
              <p:cNvSpPr/>
              <p:nvPr/>
            </p:nvSpPr>
            <p:spPr>
              <a:xfrm>
                <a:off x="8623248" y="768350"/>
                <a:ext cx="2146300" cy="488950"/>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01" name="Google Shape;1801;p58"/>
              <p:cNvSpPr/>
              <p:nvPr/>
            </p:nvSpPr>
            <p:spPr>
              <a:xfrm>
                <a:off x="1866900" y="768350"/>
                <a:ext cx="2146300" cy="368300"/>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grpSp>
        <p:sp>
          <p:nvSpPr>
            <p:cNvPr id="1802" name="Google Shape;1802;p58"/>
            <p:cNvSpPr txBox="1"/>
            <p:nvPr/>
          </p:nvSpPr>
          <p:spPr>
            <a:xfrm rot="-5400000">
              <a:off x="735667" y="2297767"/>
              <a:ext cx="180080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Coverage</a:t>
              </a:r>
              <a:endParaRPr>
                <a:solidFill>
                  <a:srgbClr val="F6EECA"/>
                </a:solidFill>
              </a:endParaRPr>
            </a:p>
          </p:txBody>
        </p:sp>
        <p:sp>
          <p:nvSpPr>
            <p:cNvPr id="1803" name="Google Shape;1803;p58"/>
            <p:cNvSpPr/>
            <p:nvPr/>
          </p:nvSpPr>
          <p:spPr>
            <a:xfrm>
              <a:off x="9418609" y="1817425"/>
              <a:ext cx="1174630" cy="1716499"/>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04" name="Google Shape;1804;p58"/>
            <p:cNvSpPr/>
            <p:nvPr/>
          </p:nvSpPr>
          <p:spPr>
            <a:xfrm>
              <a:off x="8601064" y="1195687"/>
              <a:ext cx="1385447" cy="1944224"/>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05" name="Google Shape;1805;p58"/>
            <p:cNvSpPr/>
            <p:nvPr/>
          </p:nvSpPr>
          <p:spPr>
            <a:xfrm>
              <a:off x="5078459" y="2308974"/>
              <a:ext cx="618546" cy="1224950"/>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06" name="Google Shape;1806;p58"/>
            <p:cNvSpPr/>
            <p:nvPr/>
          </p:nvSpPr>
          <p:spPr>
            <a:xfrm>
              <a:off x="4299387" y="1303065"/>
              <a:ext cx="1385447" cy="1716499"/>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07" name="Google Shape;1807;p58"/>
            <p:cNvSpPr/>
            <p:nvPr/>
          </p:nvSpPr>
          <p:spPr>
            <a:xfrm>
              <a:off x="4287216" y="2308974"/>
              <a:ext cx="605502" cy="1224950"/>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08" name="Google Shape;1808;p58"/>
            <p:cNvSpPr/>
            <p:nvPr/>
          </p:nvSpPr>
          <p:spPr>
            <a:xfrm>
              <a:off x="3879320" y="1914960"/>
              <a:ext cx="605502" cy="1224950"/>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09" name="Google Shape;1809;p58"/>
            <p:cNvSpPr/>
            <p:nvPr/>
          </p:nvSpPr>
          <p:spPr>
            <a:xfrm>
              <a:off x="8545308" y="2353918"/>
              <a:ext cx="727230" cy="1224950"/>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10" name="Google Shape;1810;p58"/>
            <p:cNvSpPr/>
            <p:nvPr/>
          </p:nvSpPr>
          <p:spPr>
            <a:xfrm>
              <a:off x="2448136" y="3429000"/>
              <a:ext cx="878538" cy="507274"/>
            </a:xfrm>
            <a:prstGeom prst="rect">
              <a:avLst/>
            </a:prstGeom>
            <a:solidFill>
              <a:srgbClr val="F16E4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11" name="Google Shape;1811;p58"/>
            <p:cNvSpPr/>
            <p:nvPr/>
          </p:nvSpPr>
          <p:spPr>
            <a:xfrm>
              <a:off x="3263080" y="3096789"/>
              <a:ext cx="263891" cy="507274"/>
            </a:xfrm>
            <a:prstGeom prst="rect">
              <a:avLst/>
            </a:prstGeom>
            <a:solidFill>
              <a:srgbClr val="F16E4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12" name="Google Shape;1812;p58"/>
            <p:cNvSpPr/>
            <p:nvPr/>
          </p:nvSpPr>
          <p:spPr>
            <a:xfrm>
              <a:off x="7783912" y="1207994"/>
              <a:ext cx="1385447" cy="1944224"/>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13" name="Google Shape;1813;p58"/>
            <p:cNvSpPr/>
            <p:nvPr/>
          </p:nvSpPr>
          <p:spPr>
            <a:xfrm>
              <a:off x="5145755" y="1087343"/>
              <a:ext cx="1385447" cy="1944224"/>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14" name="Google Shape;1814;p58"/>
            <p:cNvSpPr/>
            <p:nvPr/>
          </p:nvSpPr>
          <p:spPr>
            <a:xfrm>
              <a:off x="4266237" y="1066368"/>
              <a:ext cx="1385447" cy="1944224"/>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15" name="Google Shape;1815;p58"/>
            <p:cNvSpPr/>
            <p:nvPr/>
          </p:nvSpPr>
          <p:spPr>
            <a:xfrm>
              <a:off x="6723958" y="1588168"/>
              <a:ext cx="727230" cy="1944224"/>
            </a:xfrm>
            <a:prstGeom prst="rect">
              <a:avLst/>
            </a:prstGeom>
            <a:solidFill>
              <a:srgbClr val="05292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grpSp>
      <p:sp>
        <p:nvSpPr>
          <p:cNvPr id="1816" name="Google Shape;1816;p58"/>
          <p:cNvSpPr txBox="1">
            <a:spLocks noGrp="1"/>
          </p:cNvSpPr>
          <p:nvPr>
            <p:ph type="title"/>
          </p:nvPr>
        </p:nvSpPr>
        <p:spPr>
          <a:xfrm>
            <a:off x="556215" y="506896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Normalise coverage across genome</a:t>
            </a:r>
            <a:endParaRPr dirty="0">
              <a:solidFill>
                <a:srgbClr val="F6EECA"/>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p59"/>
          <p:cNvSpPr txBox="1">
            <a:spLocks noGrp="1"/>
          </p:cNvSpPr>
          <p:nvPr>
            <p:ph type="title"/>
          </p:nvPr>
        </p:nvSpPr>
        <p:spPr>
          <a:xfrm>
            <a:off x="644768" y="3446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Sequence</a:t>
            </a:r>
            <a:r>
              <a:rPr lang="en-IE" dirty="0">
                <a:solidFill>
                  <a:srgbClr val="F6EECA"/>
                </a:solidFill>
              </a:rPr>
              <a:t> of interest</a:t>
            </a:r>
            <a:endParaRPr dirty="0">
              <a:solidFill>
                <a:srgbClr val="F6EECA"/>
              </a:solidFill>
            </a:endParaRPr>
          </a:p>
        </p:txBody>
      </p:sp>
      <p:grpSp>
        <p:nvGrpSpPr>
          <p:cNvPr id="1823" name="Google Shape;1823;p59"/>
          <p:cNvGrpSpPr/>
          <p:nvPr/>
        </p:nvGrpSpPr>
        <p:grpSpPr>
          <a:xfrm>
            <a:off x="1556203" y="1949077"/>
            <a:ext cx="9044374" cy="629212"/>
            <a:chOff x="1556203" y="1949077"/>
            <a:chExt cx="9044374" cy="629212"/>
          </a:xfrm>
        </p:grpSpPr>
        <p:grpSp>
          <p:nvGrpSpPr>
            <p:cNvPr id="1824" name="Google Shape;1824;p59"/>
            <p:cNvGrpSpPr/>
            <p:nvPr/>
          </p:nvGrpSpPr>
          <p:grpSpPr>
            <a:xfrm rot="10800000" flipH="1">
              <a:off x="1556203" y="1949079"/>
              <a:ext cx="9044374" cy="629210"/>
              <a:chOff x="1207475" y="2042882"/>
              <a:chExt cx="9812216" cy="720000"/>
            </a:xfrm>
          </p:grpSpPr>
          <p:sp>
            <p:nvSpPr>
              <p:cNvPr id="1825" name="Google Shape;1825;p59"/>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26" name="Google Shape;1826;p59"/>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27" name="Google Shape;1827;p59"/>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28" name="Google Shape;1828;p59"/>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29" name="Google Shape;1829;p59"/>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30" name="Google Shape;1830;p59"/>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31" name="Google Shape;1831;p59"/>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32" name="Google Shape;1832;p59"/>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1833" name="Google Shape;1833;p59"/>
            <p:cNvSpPr/>
            <p:nvPr/>
          </p:nvSpPr>
          <p:spPr>
            <a:xfrm>
              <a:off x="4114516" y="1949077"/>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grpSp>
        <p:nvGrpSpPr>
          <p:cNvPr id="1839" name="Google Shape;1839;p60"/>
          <p:cNvGrpSpPr/>
          <p:nvPr/>
        </p:nvGrpSpPr>
        <p:grpSpPr>
          <a:xfrm>
            <a:off x="1556203" y="1949077"/>
            <a:ext cx="9044374" cy="629212"/>
            <a:chOff x="1556203" y="1949077"/>
            <a:chExt cx="9044374" cy="629212"/>
          </a:xfrm>
        </p:grpSpPr>
        <p:grpSp>
          <p:nvGrpSpPr>
            <p:cNvPr id="1840" name="Google Shape;1840;p60"/>
            <p:cNvGrpSpPr/>
            <p:nvPr/>
          </p:nvGrpSpPr>
          <p:grpSpPr>
            <a:xfrm rot="10800000" flipH="1">
              <a:off x="1556203" y="1949079"/>
              <a:ext cx="9044374" cy="629210"/>
              <a:chOff x="1207475" y="2042882"/>
              <a:chExt cx="9812216" cy="720000"/>
            </a:xfrm>
          </p:grpSpPr>
          <p:sp>
            <p:nvSpPr>
              <p:cNvPr id="1841" name="Google Shape;1841;p6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42" name="Google Shape;1842;p6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43" name="Google Shape;1843;p6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44" name="Google Shape;1844;p6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45" name="Google Shape;1845;p6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46" name="Google Shape;1846;p6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47" name="Google Shape;1847;p6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48" name="Google Shape;1848;p6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1849" name="Google Shape;1849;p60"/>
            <p:cNvSpPr/>
            <p:nvPr/>
          </p:nvSpPr>
          <p:spPr>
            <a:xfrm>
              <a:off x="4114516" y="1949077"/>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1850" name="Google Shape;1850;p60"/>
          <p:cNvSpPr txBox="1">
            <a:spLocks noGrp="1"/>
          </p:cNvSpPr>
          <p:nvPr>
            <p:ph type="title"/>
          </p:nvPr>
        </p:nvSpPr>
        <p:spPr>
          <a:xfrm>
            <a:off x="644768" y="3446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Sequence</a:t>
            </a:r>
            <a:r>
              <a:rPr lang="en-IE" dirty="0">
                <a:solidFill>
                  <a:srgbClr val="F6EECA"/>
                </a:solidFill>
              </a:rPr>
              <a:t> of interest (with error)</a:t>
            </a:r>
            <a:endParaRPr dirty="0">
              <a:solidFill>
                <a:srgbClr val="F6EECA"/>
              </a:solidFill>
            </a:endParaRPr>
          </a:p>
        </p:txBody>
      </p:sp>
      <p:sp>
        <p:nvSpPr>
          <p:cNvPr id="1851" name="Google Shape;1851;p60"/>
          <p:cNvSpPr/>
          <p:nvPr/>
        </p:nvSpPr>
        <p:spPr>
          <a:xfrm>
            <a:off x="5233182" y="1949077"/>
            <a:ext cx="236856"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852" name="Google Shape;1852;p60"/>
          <p:cNvSpPr/>
          <p:nvPr/>
        </p:nvSpPr>
        <p:spPr>
          <a:xfrm>
            <a:off x="5921649" y="1949077"/>
            <a:ext cx="197797"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853" name="Google Shape;1853;p60"/>
          <p:cNvSpPr/>
          <p:nvPr/>
        </p:nvSpPr>
        <p:spPr>
          <a:xfrm>
            <a:off x="6391056" y="1949077"/>
            <a:ext cx="180001"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854" name="Google Shape;1854;p60"/>
          <p:cNvSpPr/>
          <p:nvPr/>
        </p:nvSpPr>
        <p:spPr>
          <a:xfrm>
            <a:off x="7343335" y="1949077"/>
            <a:ext cx="368566" cy="62921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855" name="Google Shape;1855;p60"/>
          <p:cNvSpPr/>
          <p:nvPr/>
        </p:nvSpPr>
        <p:spPr>
          <a:xfrm>
            <a:off x="4498384" y="1945531"/>
            <a:ext cx="180001"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856" name="Google Shape;1856;p60"/>
          <p:cNvSpPr/>
          <p:nvPr/>
        </p:nvSpPr>
        <p:spPr>
          <a:xfrm>
            <a:off x="6704854" y="1952623"/>
            <a:ext cx="180001"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grpSp>
        <p:nvGrpSpPr>
          <p:cNvPr id="1862" name="Google Shape;1862;p61"/>
          <p:cNvGrpSpPr/>
          <p:nvPr/>
        </p:nvGrpSpPr>
        <p:grpSpPr>
          <a:xfrm>
            <a:off x="1556203" y="1949077"/>
            <a:ext cx="9044374" cy="629212"/>
            <a:chOff x="1556203" y="1949077"/>
            <a:chExt cx="9044374" cy="629212"/>
          </a:xfrm>
        </p:grpSpPr>
        <p:grpSp>
          <p:nvGrpSpPr>
            <p:cNvPr id="1863" name="Google Shape;1863;p61"/>
            <p:cNvGrpSpPr/>
            <p:nvPr/>
          </p:nvGrpSpPr>
          <p:grpSpPr>
            <a:xfrm rot="10800000" flipH="1">
              <a:off x="1556203" y="1949079"/>
              <a:ext cx="9044374" cy="629210"/>
              <a:chOff x="1207475" y="2042882"/>
              <a:chExt cx="9812216" cy="720000"/>
            </a:xfrm>
          </p:grpSpPr>
          <p:sp>
            <p:nvSpPr>
              <p:cNvPr id="1864" name="Google Shape;1864;p6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65" name="Google Shape;1865;p6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66" name="Google Shape;1866;p6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67" name="Google Shape;1867;p6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68" name="Google Shape;1868;p6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69" name="Google Shape;1869;p6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70" name="Google Shape;1870;p6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71" name="Google Shape;1871;p6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grpSp>
        <p:sp>
          <p:nvSpPr>
            <p:cNvPr id="1872" name="Google Shape;1872;p61"/>
            <p:cNvSpPr/>
            <p:nvPr/>
          </p:nvSpPr>
          <p:spPr>
            <a:xfrm>
              <a:off x="4114516" y="1949077"/>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6EECA"/>
                </a:solidFill>
                <a:latin typeface="Helvetica Neue Light"/>
                <a:ea typeface="Helvetica Neue Light"/>
                <a:cs typeface="Helvetica Neue Light"/>
                <a:sym typeface="Helvetica Neue Light"/>
              </a:endParaRPr>
            </a:p>
          </p:txBody>
        </p:sp>
      </p:grpSp>
      <p:sp>
        <p:nvSpPr>
          <p:cNvPr id="1873" name="Google Shape;1873;p61"/>
          <p:cNvSpPr txBox="1">
            <a:spLocks noGrp="1"/>
          </p:cNvSpPr>
          <p:nvPr>
            <p:ph type="title"/>
          </p:nvPr>
        </p:nvSpPr>
        <p:spPr>
          <a:xfrm>
            <a:off x="644768" y="3446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a:solidFill>
                  <a:srgbClr val="F6EECA"/>
                </a:solidFill>
                <a:latin typeface="Helvetica Neue Light"/>
                <a:ea typeface="Helvetica Neue Light"/>
                <a:cs typeface="Helvetica Neue Light"/>
                <a:sym typeface="Helvetica Neue Light"/>
              </a:rPr>
              <a:t>Sequence</a:t>
            </a:r>
            <a:r>
              <a:rPr lang="en-IE">
                <a:solidFill>
                  <a:srgbClr val="F6EECA"/>
                </a:solidFill>
              </a:rPr>
              <a:t> of interest (with error)</a:t>
            </a:r>
            <a:endParaRPr>
              <a:solidFill>
                <a:srgbClr val="F6EECA"/>
              </a:solidFill>
            </a:endParaRPr>
          </a:p>
        </p:txBody>
      </p:sp>
      <p:sp>
        <p:nvSpPr>
          <p:cNvPr id="1874" name="Google Shape;1874;p61"/>
          <p:cNvSpPr/>
          <p:nvPr/>
        </p:nvSpPr>
        <p:spPr>
          <a:xfrm>
            <a:off x="5233182" y="1949077"/>
            <a:ext cx="236856"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6EECA"/>
              </a:solidFill>
              <a:latin typeface="Helvetica Neue Light"/>
              <a:ea typeface="Helvetica Neue Light"/>
              <a:cs typeface="Helvetica Neue Light"/>
              <a:sym typeface="Helvetica Neue Light"/>
            </a:endParaRPr>
          </a:p>
        </p:txBody>
      </p:sp>
      <p:sp>
        <p:nvSpPr>
          <p:cNvPr id="1875" name="Google Shape;1875;p61"/>
          <p:cNvSpPr/>
          <p:nvPr/>
        </p:nvSpPr>
        <p:spPr>
          <a:xfrm>
            <a:off x="5921649" y="1949077"/>
            <a:ext cx="197797"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6EECA"/>
              </a:solidFill>
              <a:latin typeface="Helvetica Neue Light"/>
              <a:ea typeface="Helvetica Neue Light"/>
              <a:cs typeface="Helvetica Neue Light"/>
              <a:sym typeface="Helvetica Neue Light"/>
            </a:endParaRPr>
          </a:p>
        </p:txBody>
      </p:sp>
      <p:sp>
        <p:nvSpPr>
          <p:cNvPr id="1876" name="Google Shape;1876;p61"/>
          <p:cNvSpPr/>
          <p:nvPr/>
        </p:nvSpPr>
        <p:spPr>
          <a:xfrm>
            <a:off x="6391056" y="1949077"/>
            <a:ext cx="180001"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6EECA"/>
              </a:solidFill>
              <a:latin typeface="Helvetica Neue Light"/>
              <a:ea typeface="Helvetica Neue Light"/>
              <a:cs typeface="Helvetica Neue Light"/>
              <a:sym typeface="Helvetica Neue Light"/>
            </a:endParaRPr>
          </a:p>
        </p:txBody>
      </p:sp>
      <p:sp>
        <p:nvSpPr>
          <p:cNvPr id="1877" name="Google Shape;1877;p61"/>
          <p:cNvSpPr/>
          <p:nvPr/>
        </p:nvSpPr>
        <p:spPr>
          <a:xfrm>
            <a:off x="7343335" y="1949077"/>
            <a:ext cx="368566" cy="62921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6EECA"/>
              </a:solidFill>
              <a:latin typeface="Helvetica Neue Light"/>
              <a:ea typeface="Helvetica Neue Light"/>
              <a:cs typeface="Helvetica Neue Light"/>
              <a:sym typeface="Helvetica Neue Light"/>
            </a:endParaRPr>
          </a:p>
        </p:txBody>
      </p:sp>
      <p:sp>
        <p:nvSpPr>
          <p:cNvPr id="1878" name="Google Shape;1878;p61"/>
          <p:cNvSpPr/>
          <p:nvPr/>
        </p:nvSpPr>
        <p:spPr>
          <a:xfrm>
            <a:off x="4498384" y="1945531"/>
            <a:ext cx="180001"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6EECA"/>
              </a:solidFill>
              <a:latin typeface="Helvetica Neue Light"/>
              <a:ea typeface="Helvetica Neue Light"/>
              <a:cs typeface="Helvetica Neue Light"/>
              <a:sym typeface="Helvetica Neue Light"/>
            </a:endParaRPr>
          </a:p>
        </p:txBody>
      </p:sp>
      <p:sp>
        <p:nvSpPr>
          <p:cNvPr id="1879" name="Google Shape;1879;p61"/>
          <p:cNvSpPr/>
          <p:nvPr/>
        </p:nvSpPr>
        <p:spPr>
          <a:xfrm>
            <a:off x="6704854" y="1952623"/>
            <a:ext cx="180001"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6EECA"/>
              </a:solidFill>
              <a:latin typeface="Helvetica Neue Light"/>
              <a:ea typeface="Helvetica Neue Light"/>
              <a:cs typeface="Helvetica Neue Light"/>
              <a:sym typeface="Helvetica Neue Light"/>
            </a:endParaRPr>
          </a:p>
        </p:txBody>
      </p:sp>
      <p:sp>
        <p:nvSpPr>
          <p:cNvPr id="1880" name="Google Shape;1880;p61"/>
          <p:cNvSpPr/>
          <p:nvPr/>
        </p:nvSpPr>
        <p:spPr>
          <a:xfrm>
            <a:off x="3673929" y="800100"/>
            <a:ext cx="1091886" cy="914400"/>
          </a:xfrm>
          <a:custGeom>
            <a:avLst/>
            <a:gdLst/>
            <a:ahLst/>
            <a:cxnLst/>
            <a:rect l="l" t="t" r="r" b="b"/>
            <a:pathLst>
              <a:path w="1091886" h="914400" extrusionOk="0">
                <a:moveTo>
                  <a:pt x="0" y="0"/>
                </a:moveTo>
                <a:cubicBezTo>
                  <a:pt x="415017" y="21771"/>
                  <a:pt x="830035" y="43543"/>
                  <a:pt x="996042" y="195943"/>
                </a:cubicBezTo>
                <a:cubicBezTo>
                  <a:pt x="1162049" y="348343"/>
                  <a:pt x="1079045" y="631371"/>
                  <a:pt x="996042" y="914400"/>
                </a:cubicBezTo>
              </a:path>
            </a:pathLst>
          </a:custGeom>
          <a:noFill/>
          <a:ln w="50800" cap="flat" cmpd="sng">
            <a:solidFill>
              <a:srgbClr val="F1605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81" name="Google Shape;1881;p61"/>
          <p:cNvSpPr txBox="1"/>
          <p:nvPr/>
        </p:nvSpPr>
        <p:spPr>
          <a:xfrm>
            <a:off x="2675426" y="559546"/>
            <a:ext cx="149841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SNPs</a:t>
            </a:r>
            <a:endParaRPr>
              <a:solidFill>
                <a:srgbClr val="F6EECA"/>
              </a:solidFill>
            </a:endParaRPr>
          </a:p>
        </p:txBody>
      </p:sp>
      <p:sp>
        <p:nvSpPr>
          <p:cNvPr id="1882" name="Google Shape;1882;p61"/>
          <p:cNvSpPr/>
          <p:nvPr/>
        </p:nvSpPr>
        <p:spPr>
          <a:xfrm>
            <a:off x="6476955" y="912627"/>
            <a:ext cx="1091886" cy="914400"/>
          </a:xfrm>
          <a:custGeom>
            <a:avLst/>
            <a:gdLst/>
            <a:ahLst/>
            <a:cxnLst/>
            <a:rect l="l" t="t" r="r" b="b"/>
            <a:pathLst>
              <a:path w="1091886" h="914400" extrusionOk="0">
                <a:moveTo>
                  <a:pt x="0" y="0"/>
                </a:moveTo>
                <a:cubicBezTo>
                  <a:pt x="415017" y="21771"/>
                  <a:pt x="830035" y="43543"/>
                  <a:pt x="996042" y="195943"/>
                </a:cubicBezTo>
                <a:cubicBezTo>
                  <a:pt x="1162049" y="348343"/>
                  <a:pt x="1079045" y="631371"/>
                  <a:pt x="996042" y="914400"/>
                </a:cubicBezTo>
              </a:path>
            </a:pathLst>
          </a:custGeom>
          <a:noFill/>
          <a:ln w="50800" cap="flat" cmpd="sng">
            <a:solidFill>
              <a:srgbClr val="F1605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83" name="Google Shape;1883;p61"/>
          <p:cNvSpPr txBox="1"/>
          <p:nvPr/>
        </p:nvSpPr>
        <p:spPr>
          <a:xfrm>
            <a:off x="5068976" y="609733"/>
            <a:ext cx="149841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Deletions</a:t>
            </a:r>
            <a:endParaRPr dirty="0">
              <a:solidFill>
                <a:srgbClr val="F6EECA"/>
              </a:solidFill>
            </a:endParaRPr>
          </a:p>
        </p:txBody>
      </p:sp>
      <p:sp>
        <p:nvSpPr>
          <p:cNvPr id="1884" name="Google Shape;1884;p61"/>
          <p:cNvSpPr/>
          <p:nvPr/>
        </p:nvSpPr>
        <p:spPr>
          <a:xfrm rot="9864315">
            <a:off x="5996031" y="2553190"/>
            <a:ext cx="1091886" cy="914400"/>
          </a:xfrm>
          <a:custGeom>
            <a:avLst/>
            <a:gdLst/>
            <a:ahLst/>
            <a:cxnLst/>
            <a:rect l="l" t="t" r="r" b="b"/>
            <a:pathLst>
              <a:path w="1091886" h="914400" extrusionOk="0">
                <a:moveTo>
                  <a:pt x="0" y="0"/>
                </a:moveTo>
                <a:cubicBezTo>
                  <a:pt x="415017" y="21771"/>
                  <a:pt x="830035" y="43543"/>
                  <a:pt x="996042" y="195943"/>
                </a:cubicBezTo>
                <a:cubicBezTo>
                  <a:pt x="1162049" y="348343"/>
                  <a:pt x="1079045" y="631371"/>
                  <a:pt x="996042" y="914400"/>
                </a:cubicBezTo>
              </a:path>
            </a:pathLst>
          </a:custGeom>
          <a:noFill/>
          <a:ln w="50800" cap="flat" cmpd="sng">
            <a:solidFill>
              <a:srgbClr val="F1605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1885" name="Google Shape;1885;p61"/>
          <p:cNvSpPr txBox="1"/>
          <p:nvPr/>
        </p:nvSpPr>
        <p:spPr>
          <a:xfrm>
            <a:off x="7120352" y="3010390"/>
            <a:ext cx="166487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Insertions</a:t>
            </a:r>
            <a:endParaRPr dirty="0">
              <a:solidFill>
                <a:srgbClr val="F6EECA"/>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7"/>
          <p:cNvPicPr preferRelativeResize="0"/>
          <p:nvPr/>
        </p:nvPicPr>
        <p:blipFill rotWithShape="1">
          <a:blip r:embed="rId3">
            <a:alphaModFix/>
          </a:blip>
          <a:srcRect/>
          <a:stretch/>
        </p:blipFill>
        <p:spPr>
          <a:xfrm>
            <a:off x="647966" y="2229515"/>
            <a:ext cx="2442943" cy="1433534"/>
          </a:xfrm>
          <a:prstGeom prst="rect">
            <a:avLst/>
          </a:prstGeom>
          <a:noFill/>
          <a:ln>
            <a:noFill/>
          </a:ln>
        </p:spPr>
      </p:pic>
      <p:pic>
        <p:nvPicPr>
          <p:cNvPr id="217" name="Google Shape;217;p7"/>
          <p:cNvPicPr preferRelativeResize="0"/>
          <p:nvPr/>
        </p:nvPicPr>
        <p:blipFill rotWithShape="1">
          <a:blip r:embed="rId4">
            <a:alphaModFix/>
          </a:blip>
          <a:srcRect/>
          <a:stretch/>
        </p:blipFill>
        <p:spPr>
          <a:xfrm>
            <a:off x="4784114" y="2139664"/>
            <a:ext cx="2883388" cy="1613237"/>
          </a:xfrm>
          <a:prstGeom prst="rect">
            <a:avLst/>
          </a:prstGeom>
          <a:noFill/>
          <a:ln>
            <a:noFill/>
          </a:ln>
        </p:spPr>
      </p:pic>
      <p:cxnSp>
        <p:nvCxnSpPr>
          <p:cNvPr id="218" name="Google Shape;218;p7"/>
          <p:cNvCxnSpPr/>
          <p:nvPr/>
        </p:nvCxnSpPr>
        <p:spPr>
          <a:xfrm>
            <a:off x="7830453" y="2946282"/>
            <a:ext cx="1651783" cy="0"/>
          </a:xfrm>
          <a:prstGeom prst="straightConnector1">
            <a:avLst/>
          </a:prstGeom>
          <a:noFill/>
          <a:ln w="50800" cap="flat" cmpd="sng">
            <a:solidFill>
              <a:srgbClr val="F1605D"/>
            </a:solidFill>
            <a:prstDash val="solid"/>
            <a:miter lim="400000"/>
            <a:headEnd type="none" w="sm" len="sm"/>
            <a:tailEnd type="stealth" w="lg" len="lg"/>
          </a:ln>
          <a:effectLst>
            <a:outerShdw blurRad="50800" dist="38100" dir="2700000" algn="tl" rotWithShape="0">
              <a:srgbClr val="000000">
                <a:alpha val="40000"/>
              </a:srgbClr>
            </a:outerShdw>
          </a:effectLst>
        </p:spPr>
      </p:cxnSp>
      <p:sp>
        <p:nvSpPr>
          <p:cNvPr id="219" name="Google Shape;219;p7"/>
          <p:cNvSpPr txBox="1"/>
          <p:nvPr/>
        </p:nvSpPr>
        <p:spPr>
          <a:xfrm>
            <a:off x="5677324" y="3821908"/>
            <a:ext cx="134862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.fast5</a:t>
            </a:r>
            <a:endParaRPr dirty="0">
              <a:solidFill>
                <a:srgbClr val="F6EECA"/>
              </a:solidFill>
            </a:endParaRPr>
          </a:p>
        </p:txBody>
      </p:sp>
      <p:cxnSp>
        <p:nvCxnSpPr>
          <p:cNvPr id="220" name="Google Shape;220;p7"/>
          <p:cNvCxnSpPr/>
          <p:nvPr/>
        </p:nvCxnSpPr>
        <p:spPr>
          <a:xfrm>
            <a:off x="3334653" y="2946282"/>
            <a:ext cx="1291884" cy="0"/>
          </a:xfrm>
          <a:prstGeom prst="straightConnector1">
            <a:avLst/>
          </a:prstGeom>
          <a:noFill/>
          <a:ln w="50800" cap="flat" cmpd="sng">
            <a:solidFill>
              <a:srgbClr val="F1605D"/>
            </a:solidFill>
            <a:prstDash val="solid"/>
            <a:miter lim="400000"/>
            <a:headEnd type="none" w="sm" len="sm"/>
            <a:tailEnd type="stealth" w="lg" len="lg"/>
          </a:ln>
          <a:effectLst>
            <a:outerShdw blurRad="50800" dist="38100" dir="2700000" algn="tl" rotWithShape="0">
              <a:srgbClr val="000000">
                <a:alpha val="40000"/>
              </a:srgbClr>
            </a:outerShdw>
          </a:effectLst>
        </p:spPr>
      </p:cxnSp>
      <p:sp>
        <p:nvSpPr>
          <p:cNvPr id="221" name="Google Shape;221;p7"/>
          <p:cNvSpPr txBox="1">
            <a:spLocks noGrp="1"/>
          </p:cNvSpPr>
          <p:nvPr>
            <p:ph type="title"/>
          </p:nvPr>
        </p:nvSpPr>
        <p:spPr>
          <a:xfrm>
            <a:off x="587569" y="530297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1. </a:t>
            </a:r>
            <a:r>
              <a:rPr lang="en-IE" dirty="0" err="1">
                <a:solidFill>
                  <a:srgbClr val="F6EECA"/>
                </a:solidFill>
                <a:latin typeface="Helvetica Neue Light"/>
                <a:ea typeface="Helvetica Neue Light"/>
                <a:cs typeface="Helvetica Neue Light"/>
                <a:sym typeface="Helvetica Neue Light"/>
              </a:rPr>
              <a:t>Basecalling</a:t>
            </a:r>
            <a:endParaRPr dirty="0">
              <a:solidFill>
                <a:srgbClr val="F6EECA"/>
              </a:solidFill>
              <a:latin typeface="Helvetica Neue Light"/>
              <a:ea typeface="Helvetica Neue Light"/>
              <a:cs typeface="Helvetica Neue Light"/>
              <a:sym typeface="Helvetica Neue Light"/>
            </a:endParaRPr>
          </a:p>
        </p:txBody>
      </p:sp>
      <p:sp>
        <p:nvSpPr>
          <p:cNvPr id="222" name="Google Shape;222;p7"/>
          <p:cNvSpPr txBox="1"/>
          <p:nvPr/>
        </p:nvSpPr>
        <p:spPr>
          <a:xfrm>
            <a:off x="9645187" y="2653895"/>
            <a:ext cx="246119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F0000"/>
                </a:solidFill>
                <a:latin typeface="Helvetica Neue Light"/>
                <a:ea typeface="Helvetica Neue Light"/>
                <a:cs typeface="Helvetica Neue Light"/>
                <a:sym typeface="Helvetica Neue Light"/>
              </a:rPr>
              <a:t>A</a:t>
            </a:r>
            <a:r>
              <a:rPr lang="en-IE" sz="3200" dirty="0">
                <a:solidFill>
                  <a:srgbClr val="0070C0"/>
                </a:solidFill>
                <a:latin typeface="Helvetica Neue Light"/>
                <a:ea typeface="Helvetica Neue Light"/>
                <a:cs typeface="Helvetica Neue Light"/>
                <a:sym typeface="Helvetica Neue Light"/>
              </a:rPr>
              <a:t>T</a:t>
            </a:r>
            <a:r>
              <a:rPr lang="en-IE" sz="3200" dirty="0">
                <a:solidFill>
                  <a:srgbClr val="92D050"/>
                </a:solidFill>
                <a:latin typeface="Helvetica Neue Light"/>
                <a:ea typeface="Helvetica Neue Light"/>
                <a:cs typeface="Helvetica Neue Light"/>
                <a:sym typeface="Helvetica Neue Light"/>
              </a:rPr>
              <a:t>G</a:t>
            </a:r>
            <a:r>
              <a:rPr lang="en-IE" sz="3200" dirty="0">
                <a:solidFill>
                  <a:schemeClr val="dk1"/>
                </a:solidFill>
                <a:latin typeface="Helvetica Neue Light"/>
                <a:ea typeface="Helvetica Neue Light"/>
                <a:cs typeface="Helvetica Neue Light"/>
                <a:sym typeface="Helvetica Neue Light"/>
              </a:rPr>
              <a:t>C</a:t>
            </a:r>
            <a:r>
              <a:rPr lang="en-IE" sz="3200" dirty="0">
                <a:solidFill>
                  <a:srgbClr val="FF0000"/>
                </a:solidFill>
                <a:latin typeface="Helvetica Neue Light"/>
                <a:ea typeface="Helvetica Neue Light"/>
                <a:cs typeface="Helvetica Neue Light"/>
                <a:sym typeface="Helvetica Neue Light"/>
              </a:rPr>
              <a:t>A</a:t>
            </a:r>
            <a:r>
              <a:rPr lang="en-IE" sz="3200" dirty="0">
                <a:solidFill>
                  <a:srgbClr val="0070C0"/>
                </a:solidFill>
                <a:latin typeface="Helvetica Neue Light"/>
                <a:ea typeface="Helvetica Neue Light"/>
                <a:cs typeface="Helvetica Neue Light"/>
                <a:sym typeface="Helvetica Neue Light"/>
              </a:rPr>
              <a:t>T</a:t>
            </a:r>
            <a:r>
              <a:rPr lang="en-IE" sz="3200" dirty="0">
                <a:solidFill>
                  <a:srgbClr val="92D050"/>
                </a:solidFill>
                <a:latin typeface="Helvetica Neue Light"/>
                <a:ea typeface="Helvetica Neue Light"/>
                <a:cs typeface="Helvetica Neue Light"/>
                <a:sym typeface="Helvetica Neue Light"/>
              </a:rPr>
              <a:t>G</a:t>
            </a:r>
            <a:r>
              <a:rPr lang="en-IE" sz="3200" dirty="0">
                <a:solidFill>
                  <a:schemeClr val="dk1"/>
                </a:solidFill>
                <a:latin typeface="Helvetica Neue Light"/>
                <a:ea typeface="Helvetica Neue Light"/>
                <a:cs typeface="Helvetica Neue Light"/>
                <a:sym typeface="Helvetica Neue Light"/>
              </a:rPr>
              <a:t>C</a:t>
            </a:r>
            <a:endParaRPr dirty="0"/>
          </a:p>
        </p:txBody>
      </p:sp>
      <p:sp>
        <p:nvSpPr>
          <p:cNvPr id="223" name="Google Shape;223;p7"/>
          <p:cNvSpPr txBox="1"/>
          <p:nvPr/>
        </p:nvSpPr>
        <p:spPr>
          <a:xfrm>
            <a:off x="10119697" y="3393658"/>
            <a:ext cx="151217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a:t>
            </a:r>
            <a:r>
              <a:rPr lang="en-IE" sz="3200" dirty="0" err="1">
                <a:solidFill>
                  <a:srgbClr val="F6EECA"/>
                </a:solidFill>
                <a:latin typeface="Helvetica Neue Light"/>
                <a:ea typeface="Helvetica Neue Light"/>
                <a:cs typeface="Helvetica Neue Light"/>
                <a:sym typeface="Helvetica Neue Light"/>
              </a:rPr>
              <a:t>fastq</a:t>
            </a:r>
            <a:endParaRPr sz="3200" dirty="0">
              <a:solidFill>
                <a:srgbClr val="F6EECA"/>
              </a:solidFill>
              <a:latin typeface="Helvetica Neue Light"/>
              <a:ea typeface="Helvetica Neue Light"/>
              <a:cs typeface="Helvetica Neue Light"/>
              <a:sym typeface="Helvetica Neue Light"/>
            </a:endParaRPr>
          </a:p>
        </p:txBody>
      </p:sp>
      <p:pic>
        <p:nvPicPr>
          <p:cNvPr id="10" name="Google Shape;210;p6" descr="MinKNOW - Apps on Google Play">
            <a:extLst>
              <a:ext uri="{FF2B5EF4-FFF2-40B4-BE49-F238E27FC236}">
                <a16:creationId xmlns:a16="http://schemas.microsoft.com/office/drawing/2014/main" id="{70062FB9-A2A1-48B4-A0B6-48D94C847CF4}"/>
              </a:ext>
            </a:extLst>
          </p:cNvPr>
          <p:cNvPicPr preferRelativeResize="0"/>
          <p:nvPr/>
        </p:nvPicPr>
        <p:blipFill rotWithShape="1">
          <a:blip r:embed="rId5">
            <a:alphaModFix/>
          </a:blip>
          <a:srcRect/>
          <a:stretch/>
        </p:blipFill>
        <p:spPr>
          <a:xfrm>
            <a:off x="647966" y="117913"/>
            <a:ext cx="1720173" cy="172017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grpSp>
        <p:nvGrpSpPr>
          <p:cNvPr id="1891" name="Google Shape;1891;p62"/>
          <p:cNvGrpSpPr/>
          <p:nvPr/>
        </p:nvGrpSpPr>
        <p:grpSpPr>
          <a:xfrm>
            <a:off x="1556203" y="238810"/>
            <a:ext cx="9044374" cy="629212"/>
            <a:chOff x="1556203" y="1949077"/>
            <a:chExt cx="9044374" cy="629212"/>
          </a:xfrm>
        </p:grpSpPr>
        <p:grpSp>
          <p:nvGrpSpPr>
            <p:cNvPr id="1892" name="Google Shape;1892;p62"/>
            <p:cNvGrpSpPr/>
            <p:nvPr/>
          </p:nvGrpSpPr>
          <p:grpSpPr>
            <a:xfrm rot="10800000" flipH="1">
              <a:off x="1556203" y="1949079"/>
              <a:ext cx="9044374" cy="629210"/>
              <a:chOff x="1207475" y="2042882"/>
              <a:chExt cx="9812216" cy="720000"/>
            </a:xfrm>
          </p:grpSpPr>
          <p:sp>
            <p:nvSpPr>
              <p:cNvPr id="1893" name="Google Shape;1893;p62"/>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94" name="Google Shape;1894;p62"/>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95" name="Google Shape;1895;p62"/>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96" name="Google Shape;1896;p62"/>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97" name="Google Shape;1897;p62"/>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98" name="Google Shape;1898;p62"/>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899" name="Google Shape;1899;p62"/>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00" name="Google Shape;1900;p62"/>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1901" name="Google Shape;1901;p62"/>
            <p:cNvSpPr/>
            <p:nvPr/>
          </p:nvSpPr>
          <p:spPr>
            <a:xfrm>
              <a:off x="4114516" y="1949077"/>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1902" name="Google Shape;1902;p62"/>
          <p:cNvSpPr/>
          <p:nvPr/>
        </p:nvSpPr>
        <p:spPr>
          <a:xfrm>
            <a:off x="5233182" y="238810"/>
            <a:ext cx="236856"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903" name="Google Shape;1903;p62"/>
          <p:cNvSpPr/>
          <p:nvPr/>
        </p:nvSpPr>
        <p:spPr>
          <a:xfrm>
            <a:off x="5921649" y="238810"/>
            <a:ext cx="197797"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904" name="Google Shape;1904;p62"/>
          <p:cNvSpPr/>
          <p:nvPr/>
        </p:nvSpPr>
        <p:spPr>
          <a:xfrm>
            <a:off x="6391056" y="238810"/>
            <a:ext cx="180001"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905" name="Google Shape;1905;p62"/>
          <p:cNvSpPr/>
          <p:nvPr/>
        </p:nvSpPr>
        <p:spPr>
          <a:xfrm>
            <a:off x="7343335" y="238810"/>
            <a:ext cx="368566" cy="62921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906" name="Google Shape;1906;p62"/>
          <p:cNvSpPr/>
          <p:nvPr/>
        </p:nvSpPr>
        <p:spPr>
          <a:xfrm>
            <a:off x="4498384" y="235264"/>
            <a:ext cx="180001"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907" name="Google Shape;1907;p62"/>
          <p:cNvSpPr/>
          <p:nvPr/>
        </p:nvSpPr>
        <p:spPr>
          <a:xfrm>
            <a:off x="6704854" y="242356"/>
            <a:ext cx="180001"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908" name="Google Shape;1908;p62"/>
          <p:cNvSpPr txBox="1"/>
          <p:nvPr/>
        </p:nvSpPr>
        <p:spPr>
          <a:xfrm>
            <a:off x="898209" y="2167467"/>
            <a:ext cx="5344540" cy="22467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a:solidFill>
                  <a:srgbClr val="F6EECA"/>
                </a:solidFill>
                <a:latin typeface="Helvetica Neue Light"/>
                <a:ea typeface="Helvetica Neue Light"/>
                <a:cs typeface="Helvetica Neue Light"/>
                <a:sym typeface="Helvetica Neue Light"/>
              </a:rPr>
              <a:t>Nanopore error is biased towards</a:t>
            </a:r>
            <a:endParaRPr>
              <a:solidFill>
                <a:srgbClr val="F6EECA"/>
              </a:solidFill>
            </a:endParaRPr>
          </a:p>
          <a:p>
            <a:pPr marL="457200" marR="0" lvl="0" indent="-457200" algn="l" rtl="0">
              <a:spcBef>
                <a:spcPts val="0"/>
              </a:spcBef>
              <a:spcAft>
                <a:spcPts val="0"/>
              </a:spcAft>
              <a:buClr>
                <a:schemeClr val="dk1"/>
              </a:buClr>
              <a:buSzPts val="2800"/>
              <a:buFont typeface="Helvetica Neue Light"/>
              <a:buChar char="-"/>
            </a:pPr>
            <a:r>
              <a:rPr lang="en-IE" sz="2800">
                <a:solidFill>
                  <a:srgbClr val="F6EECA"/>
                </a:solidFill>
                <a:latin typeface="Helvetica Neue Light"/>
                <a:ea typeface="Helvetica Neue Light"/>
                <a:cs typeface="Helvetica Neue Light"/>
                <a:sym typeface="Helvetica Neue Light"/>
              </a:rPr>
              <a:t>Homopolymers</a:t>
            </a:r>
            <a:endParaRPr>
              <a:solidFill>
                <a:srgbClr val="F6EECA"/>
              </a:solidFill>
            </a:endParaRPr>
          </a:p>
          <a:p>
            <a:pPr marL="457200" marR="0" lvl="0" indent="-457200" algn="l" rtl="0">
              <a:spcBef>
                <a:spcPts val="0"/>
              </a:spcBef>
              <a:spcAft>
                <a:spcPts val="0"/>
              </a:spcAft>
              <a:buClr>
                <a:schemeClr val="dk1"/>
              </a:buClr>
              <a:buSzPts val="2800"/>
              <a:buFont typeface="Helvetica Neue Light"/>
              <a:buChar char="-"/>
            </a:pPr>
            <a:r>
              <a:rPr lang="en-IE" sz="2800">
                <a:solidFill>
                  <a:srgbClr val="F6EECA"/>
                </a:solidFill>
                <a:latin typeface="Helvetica Neue Light"/>
                <a:ea typeface="Helvetica Neue Light"/>
                <a:cs typeface="Helvetica Neue Light"/>
                <a:sym typeface="Helvetica Neue Light"/>
              </a:rPr>
              <a:t>Low complexity regions</a:t>
            </a:r>
            <a:endParaRPr>
              <a:solidFill>
                <a:srgbClr val="F6EECA"/>
              </a:solidFill>
            </a:endParaRPr>
          </a:p>
          <a:p>
            <a:pPr marL="457200" marR="0" lvl="0" indent="-279400" algn="l" rtl="0">
              <a:spcBef>
                <a:spcPts val="0"/>
              </a:spcBef>
              <a:spcAft>
                <a:spcPts val="0"/>
              </a:spcAft>
              <a:buClr>
                <a:schemeClr val="dk1"/>
              </a:buClr>
              <a:buSzPts val="2800"/>
              <a:buFont typeface="Calibri"/>
              <a:buNone/>
            </a:pPr>
            <a:endParaRPr sz="2800">
              <a:solidFill>
                <a:srgbClr val="F6EECA"/>
              </a:solidFill>
              <a:latin typeface="Helvetica Neue Light"/>
              <a:ea typeface="Helvetica Neue Light"/>
              <a:cs typeface="Helvetica Neue Light"/>
              <a:sym typeface="Helvetica Neue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grpSp>
        <p:nvGrpSpPr>
          <p:cNvPr id="1914" name="Google Shape;1914;p63"/>
          <p:cNvGrpSpPr/>
          <p:nvPr/>
        </p:nvGrpSpPr>
        <p:grpSpPr>
          <a:xfrm>
            <a:off x="1556203" y="238810"/>
            <a:ext cx="9044374" cy="629212"/>
            <a:chOff x="1556203" y="1949077"/>
            <a:chExt cx="9044374" cy="629212"/>
          </a:xfrm>
        </p:grpSpPr>
        <p:grpSp>
          <p:nvGrpSpPr>
            <p:cNvPr id="1915" name="Google Shape;1915;p63"/>
            <p:cNvGrpSpPr/>
            <p:nvPr/>
          </p:nvGrpSpPr>
          <p:grpSpPr>
            <a:xfrm rot="10800000" flipH="1">
              <a:off x="1556203" y="1949079"/>
              <a:ext cx="9044374" cy="629210"/>
              <a:chOff x="1207475" y="2042882"/>
              <a:chExt cx="9812216" cy="720000"/>
            </a:xfrm>
          </p:grpSpPr>
          <p:sp>
            <p:nvSpPr>
              <p:cNvPr id="1916" name="Google Shape;1916;p63"/>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17" name="Google Shape;1917;p63"/>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18" name="Google Shape;1918;p63"/>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19" name="Google Shape;1919;p63"/>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20" name="Google Shape;1920;p63"/>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21" name="Google Shape;1921;p63"/>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22" name="Google Shape;1922;p63"/>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23" name="Google Shape;1923;p63"/>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1924" name="Google Shape;1924;p63"/>
            <p:cNvSpPr/>
            <p:nvPr/>
          </p:nvSpPr>
          <p:spPr>
            <a:xfrm>
              <a:off x="4114516" y="1949077"/>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1925" name="Google Shape;1925;p63"/>
          <p:cNvSpPr/>
          <p:nvPr/>
        </p:nvSpPr>
        <p:spPr>
          <a:xfrm>
            <a:off x="5233182" y="238810"/>
            <a:ext cx="236856"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926" name="Google Shape;1926;p63"/>
          <p:cNvSpPr/>
          <p:nvPr/>
        </p:nvSpPr>
        <p:spPr>
          <a:xfrm>
            <a:off x="5921649" y="238810"/>
            <a:ext cx="197797"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927" name="Google Shape;1927;p63"/>
          <p:cNvSpPr/>
          <p:nvPr/>
        </p:nvSpPr>
        <p:spPr>
          <a:xfrm>
            <a:off x="6391056" y="238810"/>
            <a:ext cx="180001"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928" name="Google Shape;1928;p63"/>
          <p:cNvSpPr/>
          <p:nvPr/>
        </p:nvSpPr>
        <p:spPr>
          <a:xfrm>
            <a:off x="7343335" y="238810"/>
            <a:ext cx="368566" cy="62921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929" name="Google Shape;1929;p63"/>
          <p:cNvSpPr/>
          <p:nvPr/>
        </p:nvSpPr>
        <p:spPr>
          <a:xfrm>
            <a:off x="4498384" y="235264"/>
            <a:ext cx="180001"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930" name="Google Shape;1930;p63"/>
          <p:cNvSpPr/>
          <p:nvPr/>
        </p:nvSpPr>
        <p:spPr>
          <a:xfrm>
            <a:off x="6704854" y="242356"/>
            <a:ext cx="180001"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pic>
        <p:nvPicPr>
          <p:cNvPr id="1931" name="Google Shape;1931;p63"/>
          <p:cNvPicPr preferRelativeResize="0"/>
          <p:nvPr/>
        </p:nvPicPr>
        <p:blipFill rotWithShape="1">
          <a:blip r:embed="rId3">
            <a:alphaModFix/>
          </a:blip>
          <a:srcRect l="13111" r="9059"/>
          <a:stretch/>
        </p:blipFill>
        <p:spPr>
          <a:xfrm>
            <a:off x="5664200" y="1672389"/>
            <a:ext cx="5851794" cy="4419702"/>
          </a:xfrm>
          <a:prstGeom prst="rect">
            <a:avLst/>
          </a:prstGeom>
          <a:noFill/>
          <a:ln>
            <a:noFill/>
          </a:ln>
        </p:spPr>
      </p:pic>
      <p:sp>
        <p:nvSpPr>
          <p:cNvPr id="1932" name="Google Shape;1932;p63"/>
          <p:cNvSpPr txBox="1"/>
          <p:nvPr/>
        </p:nvSpPr>
        <p:spPr>
          <a:xfrm>
            <a:off x="676007" y="2103967"/>
            <a:ext cx="5344540" cy="22467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Nanopore error is biased towards</a:t>
            </a:r>
            <a:endParaRPr dirty="0">
              <a:solidFill>
                <a:srgbClr val="F6EECA"/>
              </a:solidFill>
            </a:endParaRPr>
          </a:p>
          <a:p>
            <a:pPr marL="457200" marR="0" lvl="0" indent="-457200" algn="l" rtl="0">
              <a:spcBef>
                <a:spcPts val="0"/>
              </a:spcBef>
              <a:spcAft>
                <a:spcPts val="0"/>
              </a:spcAft>
              <a:buClr>
                <a:schemeClr val="dk1"/>
              </a:buClr>
              <a:buSzPts val="2800"/>
              <a:buFont typeface="Helvetica Neue Light"/>
              <a:buChar char="-"/>
            </a:pPr>
            <a:r>
              <a:rPr lang="en-IE" sz="2800" dirty="0">
                <a:solidFill>
                  <a:srgbClr val="F6EECA"/>
                </a:solidFill>
                <a:latin typeface="Helvetica Neue Light"/>
                <a:ea typeface="Helvetica Neue Light"/>
                <a:cs typeface="Helvetica Neue Light"/>
                <a:sym typeface="Helvetica Neue Light"/>
              </a:rPr>
              <a:t>Homopolymers</a:t>
            </a:r>
            <a:endParaRPr dirty="0">
              <a:solidFill>
                <a:srgbClr val="F6EECA"/>
              </a:solidFill>
            </a:endParaRPr>
          </a:p>
          <a:p>
            <a:pPr marL="457200" marR="0" lvl="0" indent="-457200" algn="l" rtl="0">
              <a:spcBef>
                <a:spcPts val="0"/>
              </a:spcBef>
              <a:spcAft>
                <a:spcPts val="0"/>
              </a:spcAft>
              <a:buClr>
                <a:schemeClr val="dk1"/>
              </a:buClr>
              <a:buSzPts val="2800"/>
              <a:buFont typeface="Helvetica Neue Light"/>
              <a:buChar char="-"/>
            </a:pPr>
            <a:r>
              <a:rPr lang="en-IE" sz="2800" dirty="0">
                <a:solidFill>
                  <a:srgbClr val="F6EECA"/>
                </a:solidFill>
                <a:latin typeface="Helvetica Neue Light"/>
                <a:ea typeface="Helvetica Neue Light"/>
                <a:cs typeface="Helvetica Neue Light"/>
                <a:sym typeface="Helvetica Neue Light"/>
              </a:rPr>
              <a:t>Low complexity regions</a:t>
            </a:r>
            <a:endParaRPr dirty="0">
              <a:solidFill>
                <a:srgbClr val="F6EECA"/>
              </a:solidFill>
            </a:endParaRPr>
          </a:p>
          <a:p>
            <a:pPr marL="457200" marR="0" lvl="0" indent="-279400" algn="l" rtl="0">
              <a:spcBef>
                <a:spcPts val="0"/>
              </a:spcBef>
              <a:spcAft>
                <a:spcPts val="0"/>
              </a:spcAft>
              <a:buClr>
                <a:schemeClr val="dk1"/>
              </a:buClr>
              <a:buSzPts val="2800"/>
              <a:buFont typeface="Calibri"/>
              <a:buNone/>
            </a:pPr>
            <a:endParaRPr sz="2800" dirty="0">
              <a:solidFill>
                <a:srgbClr val="F6EECA"/>
              </a:solidFill>
              <a:latin typeface="Helvetica Neue Light"/>
              <a:ea typeface="Helvetica Neue Light"/>
              <a:cs typeface="Helvetica Neue Light"/>
              <a:sym typeface="Helvetica Neue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pic>
        <p:nvPicPr>
          <p:cNvPr id="1937" name="Google Shape;1937;p64"/>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pic>
        <p:nvPicPr>
          <p:cNvPr id="1942" name="Google Shape;1942;p65"/>
          <p:cNvPicPr preferRelativeResize="0"/>
          <p:nvPr/>
        </p:nvPicPr>
        <p:blipFill rotWithShape="1">
          <a:blip r:embed="rId3">
            <a:alphaModFix/>
          </a:blip>
          <a:srcRect/>
          <a:stretch/>
        </p:blipFill>
        <p:spPr>
          <a:xfrm>
            <a:off x="660400" y="749006"/>
            <a:ext cx="11435736" cy="5281564"/>
          </a:xfrm>
          <a:prstGeom prst="rect">
            <a:avLst/>
          </a:prstGeom>
          <a:noFill/>
          <a:ln>
            <a:noFill/>
          </a:ln>
        </p:spPr>
      </p:pic>
      <p:sp>
        <p:nvSpPr>
          <p:cNvPr id="1943" name="Google Shape;1943;p65"/>
          <p:cNvSpPr txBox="1"/>
          <p:nvPr/>
        </p:nvSpPr>
        <p:spPr>
          <a:xfrm>
            <a:off x="660400" y="6240442"/>
            <a:ext cx="21339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a:solidFill>
                  <a:srgbClr val="F6EECA"/>
                </a:solidFill>
                <a:latin typeface="Helvetica Neue Light"/>
                <a:ea typeface="Helvetica Neue Light"/>
                <a:cs typeface="Helvetica Neue Light"/>
                <a:sym typeface="Helvetica Neue Light"/>
              </a:rPr>
              <a:t>nanoporetech.com</a:t>
            </a:r>
            <a:endParaRPr sz="1800">
              <a:solidFill>
                <a:srgbClr val="F6EECA"/>
              </a:solidFill>
              <a:latin typeface="Helvetica Neue Light"/>
              <a:ea typeface="Helvetica Neue Light"/>
              <a:cs typeface="Helvetica Neue Light"/>
              <a:sym typeface="Helvetica Neue Light"/>
            </a:endParaRPr>
          </a:p>
        </p:txBody>
      </p:sp>
      <p:sp>
        <p:nvSpPr>
          <p:cNvPr id="1944" name="Google Shape;1944;p65"/>
          <p:cNvSpPr txBox="1"/>
          <p:nvPr/>
        </p:nvSpPr>
        <p:spPr>
          <a:xfrm>
            <a:off x="7531685" y="6248816"/>
            <a:ext cx="40446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95-97% 1D single molecule accuracy</a:t>
            </a:r>
            <a:endParaRPr dirty="0">
              <a:solidFill>
                <a:srgbClr val="F6EECA"/>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grpSp>
        <p:nvGrpSpPr>
          <p:cNvPr id="1950" name="Google Shape;1950;p66"/>
          <p:cNvGrpSpPr/>
          <p:nvPr/>
        </p:nvGrpSpPr>
        <p:grpSpPr>
          <a:xfrm>
            <a:off x="1556203" y="1949077"/>
            <a:ext cx="9044374" cy="629212"/>
            <a:chOff x="1556203" y="1949077"/>
            <a:chExt cx="9044374" cy="629212"/>
          </a:xfrm>
        </p:grpSpPr>
        <p:grpSp>
          <p:nvGrpSpPr>
            <p:cNvPr id="1951" name="Google Shape;1951;p66"/>
            <p:cNvGrpSpPr/>
            <p:nvPr/>
          </p:nvGrpSpPr>
          <p:grpSpPr>
            <a:xfrm rot="10800000" flipH="1">
              <a:off x="1556203" y="1949079"/>
              <a:ext cx="9044374" cy="629210"/>
              <a:chOff x="1207475" y="2042882"/>
              <a:chExt cx="9812216" cy="720000"/>
            </a:xfrm>
          </p:grpSpPr>
          <p:sp>
            <p:nvSpPr>
              <p:cNvPr id="1952" name="Google Shape;1952;p6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53" name="Google Shape;1953;p6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54" name="Google Shape;1954;p6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55" name="Google Shape;1955;p6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56" name="Google Shape;1956;p6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57" name="Google Shape;1957;p6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58" name="Google Shape;1958;p6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59" name="Google Shape;1959;p6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1960" name="Google Shape;1960;p66"/>
            <p:cNvSpPr/>
            <p:nvPr/>
          </p:nvSpPr>
          <p:spPr>
            <a:xfrm>
              <a:off x="4114516" y="1949077"/>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1961" name="Google Shape;1961;p66"/>
          <p:cNvSpPr txBox="1">
            <a:spLocks noGrp="1"/>
          </p:cNvSpPr>
          <p:nvPr>
            <p:ph type="title"/>
          </p:nvPr>
        </p:nvSpPr>
        <p:spPr>
          <a:xfrm>
            <a:off x="644768" y="344603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Sequence</a:t>
            </a:r>
            <a:r>
              <a:rPr lang="en-IE" dirty="0">
                <a:solidFill>
                  <a:srgbClr val="F6EECA"/>
                </a:solidFill>
              </a:rPr>
              <a:t> of interest (with error)</a:t>
            </a:r>
            <a:endParaRPr dirty="0">
              <a:solidFill>
                <a:srgbClr val="F6EECA"/>
              </a:solidFill>
            </a:endParaRPr>
          </a:p>
        </p:txBody>
      </p:sp>
      <p:sp>
        <p:nvSpPr>
          <p:cNvPr id="1962" name="Google Shape;1962;p66"/>
          <p:cNvSpPr/>
          <p:nvPr/>
        </p:nvSpPr>
        <p:spPr>
          <a:xfrm>
            <a:off x="5233182" y="1949077"/>
            <a:ext cx="236856"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963" name="Google Shape;1963;p66"/>
          <p:cNvSpPr/>
          <p:nvPr/>
        </p:nvSpPr>
        <p:spPr>
          <a:xfrm>
            <a:off x="5921649" y="1949077"/>
            <a:ext cx="197797"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964" name="Google Shape;1964;p66"/>
          <p:cNvSpPr/>
          <p:nvPr/>
        </p:nvSpPr>
        <p:spPr>
          <a:xfrm>
            <a:off x="6391056" y="1949077"/>
            <a:ext cx="180001"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965" name="Google Shape;1965;p66"/>
          <p:cNvSpPr/>
          <p:nvPr/>
        </p:nvSpPr>
        <p:spPr>
          <a:xfrm>
            <a:off x="7343335" y="1949077"/>
            <a:ext cx="368566" cy="62921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966" name="Google Shape;1966;p66"/>
          <p:cNvSpPr/>
          <p:nvPr/>
        </p:nvSpPr>
        <p:spPr>
          <a:xfrm>
            <a:off x="4498384" y="1945531"/>
            <a:ext cx="180001"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1967" name="Google Shape;1967;p66"/>
          <p:cNvSpPr/>
          <p:nvPr/>
        </p:nvSpPr>
        <p:spPr>
          <a:xfrm>
            <a:off x="6704854" y="1952623"/>
            <a:ext cx="180001"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grpSp>
        <p:nvGrpSpPr>
          <p:cNvPr id="1973" name="Google Shape;1973;p67"/>
          <p:cNvGrpSpPr/>
          <p:nvPr/>
        </p:nvGrpSpPr>
        <p:grpSpPr>
          <a:xfrm>
            <a:off x="1473594" y="2016027"/>
            <a:ext cx="9044374" cy="629212"/>
            <a:chOff x="1556203" y="1949077"/>
            <a:chExt cx="9044374" cy="629212"/>
          </a:xfrm>
        </p:grpSpPr>
        <p:grpSp>
          <p:nvGrpSpPr>
            <p:cNvPr id="1974" name="Google Shape;1974;p67"/>
            <p:cNvGrpSpPr/>
            <p:nvPr/>
          </p:nvGrpSpPr>
          <p:grpSpPr>
            <a:xfrm rot="10800000" flipH="1">
              <a:off x="1556203" y="1949079"/>
              <a:ext cx="9044374" cy="629210"/>
              <a:chOff x="1207475" y="2042882"/>
              <a:chExt cx="9812216" cy="720000"/>
            </a:xfrm>
          </p:grpSpPr>
          <p:sp>
            <p:nvSpPr>
              <p:cNvPr id="1975" name="Google Shape;1975;p6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76" name="Google Shape;1976;p6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77" name="Google Shape;1977;p6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78" name="Google Shape;1978;p6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79" name="Google Shape;1979;p6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80" name="Google Shape;1980;p6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81" name="Google Shape;1981;p6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82" name="Google Shape;1982;p6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1983" name="Google Shape;1983;p67"/>
            <p:cNvSpPr/>
            <p:nvPr/>
          </p:nvSpPr>
          <p:spPr>
            <a:xfrm>
              <a:off x="4114516" y="1949077"/>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1984" name="Google Shape;1984;p67"/>
          <p:cNvGrpSpPr/>
          <p:nvPr/>
        </p:nvGrpSpPr>
        <p:grpSpPr>
          <a:xfrm>
            <a:off x="1473594" y="2875586"/>
            <a:ext cx="9044374" cy="629212"/>
            <a:chOff x="1556203" y="1949077"/>
            <a:chExt cx="9044374" cy="629212"/>
          </a:xfrm>
        </p:grpSpPr>
        <p:grpSp>
          <p:nvGrpSpPr>
            <p:cNvPr id="1985" name="Google Shape;1985;p67"/>
            <p:cNvGrpSpPr/>
            <p:nvPr/>
          </p:nvGrpSpPr>
          <p:grpSpPr>
            <a:xfrm rot="10800000" flipH="1">
              <a:off x="1556203" y="1949079"/>
              <a:ext cx="9044374" cy="629210"/>
              <a:chOff x="1207475" y="2042882"/>
              <a:chExt cx="9812216" cy="720000"/>
            </a:xfrm>
          </p:grpSpPr>
          <p:sp>
            <p:nvSpPr>
              <p:cNvPr id="1986" name="Google Shape;1986;p6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87" name="Google Shape;1987;p6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88" name="Google Shape;1988;p6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89" name="Google Shape;1989;p6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90" name="Google Shape;1990;p6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91" name="Google Shape;1991;p6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92" name="Google Shape;1992;p6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93" name="Google Shape;1993;p6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1994" name="Google Shape;1994;p67"/>
            <p:cNvSpPr/>
            <p:nvPr/>
          </p:nvSpPr>
          <p:spPr>
            <a:xfrm>
              <a:off x="4114516" y="1949077"/>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1995" name="Google Shape;1995;p67"/>
          <p:cNvGrpSpPr/>
          <p:nvPr/>
        </p:nvGrpSpPr>
        <p:grpSpPr>
          <a:xfrm>
            <a:off x="1473594" y="3735145"/>
            <a:ext cx="9044374" cy="629212"/>
            <a:chOff x="1556203" y="1949077"/>
            <a:chExt cx="9044374" cy="629212"/>
          </a:xfrm>
        </p:grpSpPr>
        <p:grpSp>
          <p:nvGrpSpPr>
            <p:cNvPr id="1996" name="Google Shape;1996;p67"/>
            <p:cNvGrpSpPr/>
            <p:nvPr/>
          </p:nvGrpSpPr>
          <p:grpSpPr>
            <a:xfrm rot="10800000" flipH="1">
              <a:off x="1556203" y="1949079"/>
              <a:ext cx="9044374" cy="629210"/>
              <a:chOff x="1207475" y="2042882"/>
              <a:chExt cx="9812216" cy="720000"/>
            </a:xfrm>
          </p:grpSpPr>
          <p:sp>
            <p:nvSpPr>
              <p:cNvPr id="1997" name="Google Shape;1997;p6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98" name="Google Shape;1998;p6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1999" name="Google Shape;1999;p6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00" name="Google Shape;2000;p6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01" name="Google Shape;2001;p6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02" name="Google Shape;2002;p6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03" name="Google Shape;2003;p6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04" name="Google Shape;2004;p6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005" name="Google Shape;2005;p67"/>
            <p:cNvSpPr/>
            <p:nvPr/>
          </p:nvSpPr>
          <p:spPr>
            <a:xfrm>
              <a:off x="4114516" y="1949077"/>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2006" name="Google Shape;2006;p67"/>
          <p:cNvGrpSpPr/>
          <p:nvPr/>
        </p:nvGrpSpPr>
        <p:grpSpPr>
          <a:xfrm>
            <a:off x="1473594" y="1156468"/>
            <a:ext cx="9044374" cy="629212"/>
            <a:chOff x="1556203" y="1949077"/>
            <a:chExt cx="9044374" cy="629212"/>
          </a:xfrm>
        </p:grpSpPr>
        <p:grpSp>
          <p:nvGrpSpPr>
            <p:cNvPr id="2007" name="Google Shape;2007;p67"/>
            <p:cNvGrpSpPr/>
            <p:nvPr/>
          </p:nvGrpSpPr>
          <p:grpSpPr>
            <a:xfrm rot="10800000" flipH="1">
              <a:off x="1556203" y="1949079"/>
              <a:ext cx="9044374" cy="629210"/>
              <a:chOff x="1207475" y="2042882"/>
              <a:chExt cx="9812216" cy="720000"/>
            </a:xfrm>
          </p:grpSpPr>
          <p:sp>
            <p:nvSpPr>
              <p:cNvPr id="2008" name="Google Shape;2008;p6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09" name="Google Shape;2009;p6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10" name="Google Shape;2010;p6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11" name="Google Shape;2011;p6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12" name="Google Shape;2012;p6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13" name="Google Shape;2013;p6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14" name="Google Shape;2014;p6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15" name="Google Shape;2015;p6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016" name="Google Shape;2016;p67"/>
            <p:cNvSpPr/>
            <p:nvPr/>
          </p:nvSpPr>
          <p:spPr>
            <a:xfrm>
              <a:off x="4114516" y="1949077"/>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2017" name="Google Shape;2017;p67"/>
          <p:cNvGrpSpPr/>
          <p:nvPr/>
        </p:nvGrpSpPr>
        <p:grpSpPr>
          <a:xfrm>
            <a:off x="1473594" y="4594702"/>
            <a:ext cx="9044374" cy="629212"/>
            <a:chOff x="1556203" y="1949077"/>
            <a:chExt cx="9044374" cy="629212"/>
          </a:xfrm>
        </p:grpSpPr>
        <p:grpSp>
          <p:nvGrpSpPr>
            <p:cNvPr id="2018" name="Google Shape;2018;p67"/>
            <p:cNvGrpSpPr/>
            <p:nvPr/>
          </p:nvGrpSpPr>
          <p:grpSpPr>
            <a:xfrm rot="10800000" flipH="1">
              <a:off x="1556203" y="1949079"/>
              <a:ext cx="9044374" cy="629210"/>
              <a:chOff x="1207475" y="2042882"/>
              <a:chExt cx="9812216" cy="720000"/>
            </a:xfrm>
          </p:grpSpPr>
          <p:sp>
            <p:nvSpPr>
              <p:cNvPr id="2019" name="Google Shape;2019;p6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20" name="Google Shape;2020;p6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21" name="Google Shape;2021;p6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22" name="Google Shape;2022;p6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23" name="Google Shape;2023;p6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24" name="Google Shape;2024;p6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25" name="Google Shape;2025;p6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26" name="Google Shape;2026;p6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027" name="Google Shape;2027;p67"/>
            <p:cNvSpPr/>
            <p:nvPr/>
          </p:nvSpPr>
          <p:spPr>
            <a:xfrm>
              <a:off x="4114516" y="1949077"/>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2028" name="Google Shape;2028;p67"/>
          <p:cNvSpPr/>
          <p:nvPr/>
        </p:nvSpPr>
        <p:spPr>
          <a:xfrm>
            <a:off x="5072102" y="1163675"/>
            <a:ext cx="383868"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29" name="Google Shape;2029;p67"/>
          <p:cNvSpPr/>
          <p:nvPr/>
        </p:nvSpPr>
        <p:spPr>
          <a:xfrm>
            <a:off x="7329267" y="1163675"/>
            <a:ext cx="368566" cy="62921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30" name="Google Shape;2030;p67"/>
          <p:cNvSpPr/>
          <p:nvPr/>
        </p:nvSpPr>
        <p:spPr>
          <a:xfrm>
            <a:off x="5761442" y="2019459"/>
            <a:ext cx="236856"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31" name="Google Shape;2031;p67"/>
          <p:cNvSpPr/>
          <p:nvPr/>
        </p:nvSpPr>
        <p:spPr>
          <a:xfrm>
            <a:off x="5907581" y="2019459"/>
            <a:ext cx="197797"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32" name="Google Shape;2032;p67"/>
          <p:cNvSpPr/>
          <p:nvPr/>
        </p:nvSpPr>
        <p:spPr>
          <a:xfrm>
            <a:off x="7803581" y="2019459"/>
            <a:ext cx="180001"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33" name="Google Shape;2033;p67"/>
          <p:cNvSpPr/>
          <p:nvPr/>
        </p:nvSpPr>
        <p:spPr>
          <a:xfrm>
            <a:off x="4567248" y="2019459"/>
            <a:ext cx="368566" cy="62921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34" name="Google Shape;2034;p67"/>
          <p:cNvSpPr/>
          <p:nvPr/>
        </p:nvSpPr>
        <p:spPr>
          <a:xfrm>
            <a:off x="6376988" y="2875243"/>
            <a:ext cx="180001"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35" name="Google Shape;2035;p67"/>
          <p:cNvSpPr/>
          <p:nvPr/>
        </p:nvSpPr>
        <p:spPr>
          <a:xfrm>
            <a:off x="6993159" y="2875243"/>
            <a:ext cx="336108" cy="62921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36" name="Google Shape;2036;p67"/>
          <p:cNvSpPr/>
          <p:nvPr/>
        </p:nvSpPr>
        <p:spPr>
          <a:xfrm>
            <a:off x="4050683" y="3731027"/>
            <a:ext cx="236856"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37" name="Google Shape;2037;p67"/>
          <p:cNvSpPr/>
          <p:nvPr/>
        </p:nvSpPr>
        <p:spPr>
          <a:xfrm>
            <a:off x="5907581" y="3731027"/>
            <a:ext cx="197797"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38" name="Google Shape;2038;p67"/>
          <p:cNvSpPr/>
          <p:nvPr/>
        </p:nvSpPr>
        <p:spPr>
          <a:xfrm>
            <a:off x="6556989" y="3731027"/>
            <a:ext cx="368566" cy="638513"/>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39" name="Google Shape;2039;p67"/>
          <p:cNvSpPr/>
          <p:nvPr/>
        </p:nvSpPr>
        <p:spPr>
          <a:xfrm>
            <a:off x="5219114" y="4586811"/>
            <a:ext cx="236856"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40" name="Google Shape;2040;p67"/>
          <p:cNvSpPr/>
          <p:nvPr/>
        </p:nvSpPr>
        <p:spPr>
          <a:xfrm>
            <a:off x="7395078" y="4586811"/>
            <a:ext cx="180001"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41" name="Google Shape;2041;p67"/>
          <p:cNvSpPr/>
          <p:nvPr/>
        </p:nvSpPr>
        <p:spPr>
          <a:xfrm>
            <a:off x="6766560" y="1163675"/>
            <a:ext cx="158995"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42" name="Google Shape;2042;p67"/>
          <p:cNvSpPr/>
          <p:nvPr/>
        </p:nvSpPr>
        <p:spPr>
          <a:xfrm>
            <a:off x="6765940" y="2865942"/>
            <a:ext cx="125648" cy="64328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43" name="Google Shape;2043;p67"/>
          <p:cNvSpPr/>
          <p:nvPr/>
        </p:nvSpPr>
        <p:spPr>
          <a:xfrm>
            <a:off x="6765940" y="2019459"/>
            <a:ext cx="158995"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44" name="Google Shape;2044;p67"/>
          <p:cNvSpPr/>
          <p:nvPr/>
        </p:nvSpPr>
        <p:spPr>
          <a:xfrm>
            <a:off x="6765938" y="4578245"/>
            <a:ext cx="158995"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45" name="Google Shape;2045;p67"/>
          <p:cNvSpPr/>
          <p:nvPr/>
        </p:nvSpPr>
        <p:spPr>
          <a:xfrm>
            <a:off x="5561087" y="1172241"/>
            <a:ext cx="158995"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46" name="Google Shape;2046;p67"/>
          <p:cNvSpPr/>
          <p:nvPr/>
        </p:nvSpPr>
        <p:spPr>
          <a:xfrm>
            <a:off x="4421699" y="2865942"/>
            <a:ext cx="158995"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47" name="Google Shape;2047;p67"/>
          <p:cNvSpPr/>
          <p:nvPr/>
        </p:nvSpPr>
        <p:spPr>
          <a:xfrm>
            <a:off x="5219114" y="2874012"/>
            <a:ext cx="158995"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48" name="Google Shape;2048;p67"/>
          <p:cNvSpPr/>
          <p:nvPr/>
        </p:nvSpPr>
        <p:spPr>
          <a:xfrm>
            <a:off x="4936502" y="3721726"/>
            <a:ext cx="158995"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grpSp>
        <p:nvGrpSpPr>
          <p:cNvPr id="2054" name="Google Shape;2054;p68"/>
          <p:cNvGrpSpPr/>
          <p:nvPr/>
        </p:nvGrpSpPr>
        <p:grpSpPr>
          <a:xfrm>
            <a:off x="1473594" y="2016027"/>
            <a:ext cx="9044374" cy="629212"/>
            <a:chOff x="1556203" y="1949077"/>
            <a:chExt cx="9044374" cy="629212"/>
          </a:xfrm>
        </p:grpSpPr>
        <p:grpSp>
          <p:nvGrpSpPr>
            <p:cNvPr id="2055" name="Google Shape;2055;p68"/>
            <p:cNvGrpSpPr/>
            <p:nvPr/>
          </p:nvGrpSpPr>
          <p:grpSpPr>
            <a:xfrm rot="10800000" flipH="1">
              <a:off x="1556203" y="1949079"/>
              <a:ext cx="9044374" cy="629210"/>
              <a:chOff x="1207475" y="2042882"/>
              <a:chExt cx="9812216" cy="720000"/>
            </a:xfrm>
          </p:grpSpPr>
          <p:sp>
            <p:nvSpPr>
              <p:cNvPr id="2056" name="Google Shape;2056;p68"/>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57" name="Google Shape;2057;p68"/>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58" name="Google Shape;2058;p68"/>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59" name="Google Shape;2059;p68"/>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60" name="Google Shape;2060;p68"/>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61" name="Google Shape;2061;p68"/>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62" name="Google Shape;2062;p68"/>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63" name="Google Shape;2063;p68"/>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064" name="Google Shape;2064;p68"/>
            <p:cNvSpPr/>
            <p:nvPr/>
          </p:nvSpPr>
          <p:spPr>
            <a:xfrm>
              <a:off x="4114516" y="1949077"/>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2065" name="Google Shape;2065;p68"/>
          <p:cNvGrpSpPr/>
          <p:nvPr/>
        </p:nvGrpSpPr>
        <p:grpSpPr>
          <a:xfrm>
            <a:off x="1473594" y="2875586"/>
            <a:ext cx="9044374" cy="629212"/>
            <a:chOff x="1556203" y="1949077"/>
            <a:chExt cx="9044374" cy="629212"/>
          </a:xfrm>
        </p:grpSpPr>
        <p:grpSp>
          <p:nvGrpSpPr>
            <p:cNvPr id="2066" name="Google Shape;2066;p68"/>
            <p:cNvGrpSpPr/>
            <p:nvPr/>
          </p:nvGrpSpPr>
          <p:grpSpPr>
            <a:xfrm rot="10800000" flipH="1">
              <a:off x="1556203" y="1949079"/>
              <a:ext cx="9044374" cy="629210"/>
              <a:chOff x="1207475" y="2042882"/>
              <a:chExt cx="9812216" cy="720000"/>
            </a:xfrm>
          </p:grpSpPr>
          <p:sp>
            <p:nvSpPr>
              <p:cNvPr id="2067" name="Google Shape;2067;p68"/>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68" name="Google Shape;2068;p68"/>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69" name="Google Shape;2069;p68"/>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70" name="Google Shape;2070;p68"/>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71" name="Google Shape;2071;p68"/>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72" name="Google Shape;2072;p68"/>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73" name="Google Shape;2073;p68"/>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74" name="Google Shape;2074;p68"/>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075" name="Google Shape;2075;p68"/>
            <p:cNvSpPr/>
            <p:nvPr/>
          </p:nvSpPr>
          <p:spPr>
            <a:xfrm>
              <a:off x="4114516" y="1949077"/>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2076" name="Google Shape;2076;p68"/>
          <p:cNvGrpSpPr/>
          <p:nvPr/>
        </p:nvGrpSpPr>
        <p:grpSpPr>
          <a:xfrm>
            <a:off x="1473594" y="3735145"/>
            <a:ext cx="9044374" cy="629212"/>
            <a:chOff x="1556203" y="1949077"/>
            <a:chExt cx="9044374" cy="629212"/>
          </a:xfrm>
        </p:grpSpPr>
        <p:grpSp>
          <p:nvGrpSpPr>
            <p:cNvPr id="2077" name="Google Shape;2077;p68"/>
            <p:cNvGrpSpPr/>
            <p:nvPr/>
          </p:nvGrpSpPr>
          <p:grpSpPr>
            <a:xfrm rot="10800000" flipH="1">
              <a:off x="1556203" y="1949079"/>
              <a:ext cx="9044374" cy="629210"/>
              <a:chOff x="1207475" y="2042882"/>
              <a:chExt cx="9812216" cy="720000"/>
            </a:xfrm>
          </p:grpSpPr>
          <p:sp>
            <p:nvSpPr>
              <p:cNvPr id="2078" name="Google Shape;2078;p68"/>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79" name="Google Shape;2079;p68"/>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80" name="Google Shape;2080;p68"/>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81" name="Google Shape;2081;p68"/>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82" name="Google Shape;2082;p68"/>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83" name="Google Shape;2083;p68"/>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84" name="Google Shape;2084;p68"/>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85" name="Google Shape;2085;p68"/>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086" name="Google Shape;2086;p68"/>
            <p:cNvSpPr/>
            <p:nvPr/>
          </p:nvSpPr>
          <p:spPr>
            <a:xfrm>
              <a:off x="4114516" y="1949077"/>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2087" name="Google Shape;2087;p68"/>
          <p:cNvGrpSpPr/>
          <p:nvPr/>
        </p:nvGrpSpPr>
        <p:grpSpPr>
          <a:xfrm>
            <a:off x="1473594" y="1156468"/>
            <a:ext cx="9044374" cy="629212"/>
            <a:chOff x="1556203" y="1949077"/>
            <a:chExt cx="9044374" cy="629212"/>
          </a:xfrm>
        </p:grpSpPr>
        <p:grpSp>
          <p:nvGrpSpPr>
            <p:cNvPr id="2088" name="Google Shape;2088;p68"/>
            <p:cNvGrpSpPr/>
            <p:nvPr/>
          </p:nvGrpSpPr>
          <p:grpSpPr>
            <a:xfrm rot="10800000" flipH="1">
              <a:off x="1556203" y="1949079"/>
              <a:ext cx="9044374" cy="629210"/>
              <a:chOff x="1207475" y="2042882"/>
              <a:chExt cx="9812216" cy="720000"/>
            </a:xfrm>
          </p:grpSpPr>
          <p:sp>
            <p:nvSpPr>
              <p:cNvPr id="2089" name="Google Shape;2089;p68"/>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90" name="Google Shape;2090;p68"/>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91" name="Google Shape;2091;p68"/>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92" name="Google Shape;2092;p68"/>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93" name="Google Shape;2093;p68"/>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94" name="Google Shape;2094;p68"/>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95" name="Google Shape;2095;p68"/>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096" name="Google Shape;2096;p68"/>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097" name="Google Shape;2097;p68"/>
            <p:cNvSpPr/>
            <p:nvPr/>
          </p:nvSpPr>
          <p:spPr>
            <a:xfrm>
              <a:off x="4114516" y="1949077"/>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2098" name="Google Shape;2098;p68"/>
          <p:cNvGrpSpPr/>
          <p:nvPr/>
        </p:nvGrpSpPr>
        <p:grpSpPr>
          <a:xfrm>
            <a:off x="1473594" y="4594702"/>
            <a:ext cx="9044374" cy="629212"/>
            <a:chOff x="1556203" y="1949077"/>
            <a:chExt cx="9044374" cy="629212"/>
          </a:xfrm>
        </p:grpSpPr>
        <p:grpSp>
          <p:nvGrpSpPr>
            <p:cNvPr id="2099" name="Google Shape;2099;p68"/>
            <p:cNvGrpSpPr/>
            <p:nvPr/>
          </p:nvGrpSpPr>
          <p:grpSpPr>
            <a:xfrm rot="10800000" flipH="1">
              <a:off x="1556203" y="1949079"/>
              <a:ext cx="9044374" cy="629210"/>
              <a:chOff x="1207475" y="2042882"/>
              <a:chExt cx="9812216" cy="720000"/>
            </a:xfrm>
          </p:grpSpPr>
          <p:sp>
            <p:nvSpPr>
              <p:cNvPr id="2100" name="Google Shape;2100;p68"/>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01" name="Google Shape;2101;p68"/>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02" name="Google Shape;2102;p68"/>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03" name="Google Shape;2103;p68"/>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04" name="Google Shape;2104;p68"/>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05" name="Google Shape;2105;p68"/>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06" name="Google Shape;2106;p68"/>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07" name="Google Shape;2107;p68"/>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108" name="Google Shape;2108;p68"/>
            <p:cNvSpPr/>
            <p:nvPr/>
          </p:nvSpPr>
          <p:spPr>
            <a:xfrm>
              <a:off x="4114516" y="1949077"/>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2109" name="Google Shape;2109;p68"/>
          <p:cNvSpPr/>
          <p:nvPr/>
        </p:nvSpPr>
        <p:spPr>
          <a:xfrm>
            <a:off x="5072102" y="1163675"/>
            <a:ext cx="383868"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10" name="Google Shape;2110;p68"/>
          <p:cNvSpPr/>
          <p:nvPr/>
        </p:nvSpPr>
        <p:spPr>
          <a:xfrm>
            <a:off x="7329267" y="1163675"/>
            <a:ext cx="368566" cy="62921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11" name="Google Shape;2111;p68"/>
          <p:cNvSpPr/>
          <p:nvPr/>
        </p:nvSpPr>
        <p:spPr>
          <a:xfrm>
            <a:off x="5761442" y="2019459"/>
            <a:ext cx="236856"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12" name="Google Shape;2112;p68"/>
          <p:cNvSpPr/>
          <p:nvPr/>
        </p:nvSpPr>
        <p:spPr>
          <a:xfrm>
            <a:off x="5907581" y="2019459"/>
            <a:ext cx="197797"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13" name="Google Shape;2113;p68"/>
          <p:cNvSpPr/>
          <p:nvPr/>
        </p:nvSpPr>
        <p:spPr>
          <a:xfrm>
            <a:off x="7803581" y="2019459"/>
            <a:ext cx="180001"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14" name="Google Shape;2114;p68"/>
          <p:cNvSpPr/>
          <p:nvPr/>
        </p:nvSpPr>
        <p:spPr>
          <a:xfrm>
            <a:off x="4567248" y="2019459"/>
            <a:ext cx="368566" cy="62921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15" name="Google Shape;2115;p68"/>
          <p:cNvSpPr/>
          <p:nvPr/>
        </p:nvSpPr>
        <p:spPr>
          <a:xfrm>
            <a:off x="6376988" y="2875243"/>
            <a:ext cx="180001"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16" name="Google Shape;2116;p68"/>
          <p:cNvSpPr/>
          <p:nvPr/>
        </p:nvSpPr>
        <p:spPr>
          <a:xfrm>
            <a:off x="6993159" y="2875243"/>
            <a:ext cx="336108" cy="62921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17" name="Google Shape;2117;p68"/>
          <p:cNvSpPr/>
          <p:nvPr/>
        </p:nvSpPr>
        <p:spPr>
          <a:xfrm>
            <a:off x="4050683" y="3731027"/>
            <a:ext cx="236856"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18" name="Google Shape;2118;p68"/>
          <p:cNvSpPr/>
          <p:nvPr/>
        </p:nvSpPr>
        <p:spPr>
          <a:xfrm>
            <a:off x="5907581" y="3731027"/>
            <a:ext cx="197797"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19" name="Google Shape;2119;p68"/>
          <p:cNvSpPr/>
          <p:nvPr/>
        </p:nvSpPr>
        <p:spPr>
          <a:xfrm>
            <a:off x="6556989" y="3731027"/>
            <a:ext cx="368566" cy="638513"/>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20" name="Google Shape;2120;p68"/>
          <p:cNvSpPr/>
          <p:nvPr/>
        </p:nvSpPr>
        <p:spPr>
          <a:xfrm>
            <a:off x="5219114" y="4586811"/>
            <a:ext cx="236856"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21" name="Google Shape;2121;p68"/>
          <p:cNvSpPr/>
          <p:nvPr/>
        </p:nvSpPr>
        <p:spPr>
          <a:xfrm>
            <a:off x="7395078" y="4586811"/>
            <a:ext cx="180001" cy="629212"/>
          </a:xfrm>
          <a:prstGeom prst="roundRect">
            <a:avLst>
              <a:gd name="adj" fmla="val 16667"/>
            </a:avLst>
          </a:pr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22" name="Google Shape;2122;p68"/>
          <p:cNvSpPr/>
          <p:nvPr/>
        </p:nvSpPr>
        <p:spPr>
          <a:xfrm>
            <a:off x="6766560" y="1163675"/>
            <a:ext cx="158995"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23" name="Google Shape;2123;p68"/>
          <p:cNvSpPr/>
          <p:nvPr/>
        </p:nvSpPr>
        <p:spPr>
          <a:xfrm>
            <a:off x="6765940" y="2865942"/>
            <a:ext cx="125648" cy="643280"/>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24" name="Google Shape;2124;p68"/>
          <p:cNvSpPr/>
          <p:nvPr/>
        </p:nvSpPr>
        <p:spPr>
          <a:xfrm>
            <a:off x="6765940" y="2019459"/>
            <a:ext cx="158995"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25" name="Google Shape;2125;p68"/>
          <p:cNvSpPr/>
          <p:nvPr/>
        </p:nvSpPr>
        <p:spPr>
          <a:xfrm>
            <a:off x="6765938" y="4578245"/>
            <a:ext cx="158995"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26" name="Google Shape;2126;p68"/>
          <p:cNvSpPr/>
          <p:nvPr/>
        </p:nvSpPr>
        <p:spPr>
          <a:xfrm>
            <a:off x="5561087" y="1172241"/>
            <a:ext cx="158995"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27" name="Google Shape;2127;p68"/>
          <p:cNvSpPr/>
          <p:nvPr/>
        </p:nvSpPr>
        <p:spPr>
          <a:xfrm>
            <a:off x="4421699" y="2865942"/>
            <a:ext cx="158995"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28" name="Google Shape;2128;p68"/>
          <p:cNvSpPr/>
          <p:nvPr/>
        </p:nvSpPr>
        <p:spPr>
          <a:xfrm>
            <a:off x="5219114" y="2874012"/>
            <a:ext cx="158995"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29" name="Google Shape;2129;p68"/>
          <p:cNvSpPr/>
          <p:nvPr/>
        </p:nvSpPr>
        <p:spPr>
          <a:xfrm>
            <a:off x="4936502" y="3721726"/>
            <a:ext cx="158995"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30" name="Google Shape;2130;p68"/>
          <p:cNvSpPr txBox="1">
            <a:spLocks noGrp="1"/>
          </p:cNvSpPr>
          <p:nvPr>
            <p:ph type="title"/>
          </p:nvPr>
        </p:nvSpPr>
        <p:spPr>
          <a:xfrm>
            <a:off x="556215" y="506896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Sufficient</a:t>
            </a:r>
            <a:r>
              <a:rPr lang="en-IE" dirty="0">
                <a:solidFill>
                  <a:srgbClr val="F6EECA"/>
                </a:solidFill>
              </a:rPr>
              <a:t> depth &amp; coverage</a:t>
            </a:r>
            <a:endParaRPr dirty="0">
              <a:solidFill>
                <a:srgbClr val="F6EECA"/>
              </a:solidFill>
            </a:endParaRPr>
          </a:p>
        </p:txBody>
      </p:sp>
      <p:cxnSp>
        <p:nvCxnSpPr>
          <p:cNvPr id="2131" name="Google Shape;2131;p68"/>
          <p:cNvCxnSpPr/>
          <p:nvPr/>
        </p:nvCxnSpPr>
        <p:spPr>
          <a:xfrm>
            <a:off x="11282291" y="1163675"/>
            <a:ext cx="0" cy="4052348"/>
          </a:xfrm>
          <a:prstGeom prst="straightConnector1">
            <a:avLst/>
          </a:prstGeom>
          <a:noFill/>
          <a:ln w="50800" cap="flat" cmpd="sng">
            <a:solidFill>
              <a:srgbClr val="7C7C7C"/>
            </a:solidFill>
            <a:prstDash val="solid"/>
            <a:miter lim="400000"/>
            <a:headEnd type="stealth" w="lg" len="lg"/>
            <a:tailEnd type="stealth" w="lg" len="lg"/>
          </a:ln>
          <a:effectLst>
            <a:outerShdw blurRad="50800" dist="38100" dir="2700000" algn="tl" rotWithShape="0">
              <a:srgbClr val="000000">
                <a:alpha val="40000"/>
              </a:srgbClr>
            </a:outerShdw>
          </a:effectLst>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69"/>
          <p:cNvSpPr/>
          <p:nvPr/>
        </p:nvSpPr>
        <p:spPr>
          <a:xfrm>
            <a:off x="4114516" y="3114394"/>
            <a:ext cx="3998134" cy="62921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37" name="Google Shape;2137;p69"/>
          <p:cNvSpPr txBox="1">
            <a:spLocks noGrp="1"/>
          </p:cNvSpPr>
          <p:nvPr>
            <p:ph type="title"/>
          </p:nvPr>
        </p:nvSpPr>
        <p:spPr>
          <a:xfrm>
            <a:off x="556215" y="5068968"/>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Call variants</a:t>
            </a:r>
            <a:endParaRPr dirty="0">
              <a:solidFill>
                <a:srgbClr val="F6EECA"/>
              </a:solidFill>
            </a:endParaRPr>
          </a:p>
        </p:txBody>
      </p:sp>
      <p:sp>
        <p:nvSpPr>
          <p:cNvPr id="2138" name="Google Shape;2138;p69"/>
          <p:cNvSpPr/>
          <p:nvPr/>
        </p:nvSpPr>
        <p:spPr>
          <a:xfrm>
            <a:off x="6766560" y="3114394"/>
            <a:ext cx="158995" cy="62921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39" name="Google Shape;2139;p69"/>
          <p:cNvSpPr/>
          <p:nvPr/>
        </p:nvSpPr>
        <p:spPr>
          <a:xfrm>
            <a:off x="5833669" y="1789032"/>
            <a:ext cx="1091886" cy="914400"/>
          </a:xfrm>
          <a:custGeom>
            <a:avLst/>
            <a:gdLst/>
            <a:ahLst/>
            <a:cxnLst/>
            <a:rect l="l" t="t" r="r" b="b"/>
            <a:pathLst>
              <a:path w="1091886" h="914400" extrusionOk="0">
                <a:moveTo>
                  <a:pt x="0" y="0"/>
                </a:moveTo>
                <a:cubicBezTo>
                  <a:pt x="415017" y="21771"/>
                  <a:pt x="830035" y="43543"/>
                  <a:pt x="996042" y="195943"/>
                </a:cubicBezTo>
                <a:cubicBezTo>
                  <a:pt x="1162049" y="348343"/>
                  <a:pt x="1079045" y="631371"/>
                  <a:pt x="996042" y="914400"/>
                </a:cubicBezTo>
              </a:path>
            </a:pathLst>
          </a:custGeom>
          <a:noFill/>
          <a:ln w="50800" cap="flat" cmpd="sng">
            <a:solidFill>
              <a:srgbClr val="F1605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40" name="Google Shape;2140;p69"/>
          <p:cNvSpPr txBox="1"/>
          <p:nvPr/>
        </p:nvSpPr>
        <p:spPr>
          <a:xfrm>
            <a:off x="3912589" y="1558199"/>
            <a:ext cx="208993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Variant called</a:t>
            </a:r>
            <a:endParaRPr dirty="0">
              <a:solidFill>
                <a:srgbClr val="F6EECA"/>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pic>
        <p:nvPicPr>
          <p:cNvPr id="2146" name="Google Shape;2146;p70"/>
          <p:cNvPicPr preferRelativeResize="0"/>
          <p:nvPr/>
        </p:nvPicPr>
        <p:blipFill rotWithShape="1">
          <a:blip r:embed="rId3">
            <a:alphaModFix/>
          </a:blip>
          <a:srcRect l="12639" t="32616" r="10645" b="30333"/>
          <a:stretch/>
        </p:blipFill>
        <p:spPr>
          <a:xfrm>
            <a:off x="660428" y="1220178"/>
            <a:ext cx="11214043" cy="1177401"/>
          </a:xfrm>
          <a:prstGeom prst="rect">
            <a:avLst/>
          </a:prstGeom>
          <a:noFill/>
          <a:ln>
            <a:noFill/>
          </a:ln>
        </p:spPr>
      </p:pic>
      <p:sp>
        <p:nvSpPr>
          <p:cNvPr id="2147" name="Google Shape;2147;p70"/>
          <p:cNvSpPr/>
          <p:nvPr/>
        </p:nvSpPr>
        <p:spPr>
          <a:xfrm>
            <a:off x="660428" y="748392"/>
            <a:ext cx="11214043" cy="471785"/>
          </a:xfrm>
          <a:prstGeom prst="roundRect">
            <a:avLst>
              <a:gd name="adj" fmla="val 0"/>
            </a:avLst>
          </a:prstGeom>
          <a:solidFill>
            <a:srgbClr val="D36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IE" sz="2400" u="none" strike="noStrike" cap="none">
                <a:solidFill>
                  <a:srgbClr val="FFFFFF"/>
                </a:solidFill>
                <a:latin typeface="Helvetica Neue Light"/>
                <a:ea typeface="Helvetica Neue Light"/>
                <a:cs typeface="Helvetica Neue Light"/>
                <a:sym typeface="Helvetica Neue Light"/>
              </a:rPr>
              <a:t>Reference genome</a:t>
            </a:r>
            <a:endParaRPr/>
          </a:p>
        </p:txBody>
      </p:sp>
      <p:grpSp>
        <p:nvGrpSpPr>
          <p:cNvPr id="2148" name="Google Shape;2148;p70"/>
          <p:cNvGrpSpPr/>
          <p:nvPr/>
        </p:nvGrpSpPr>
        <p:grpSpPr>
          <a:xfrm>
            <a:off x="-750231" y="2293720"/>
            <a:ext cx="14943312" cy="3086450"/>
            <a:chOff x="-921681" y="2312770"/>
            <a:chExt cx="14943312" cy="3086450"/>
          </a:xfrm>
        </p:grpSpPr>
        <p:grpSp>
          <p:nvGrpSpPr>
            <p:cNvPr id="2149" name="Google Shape;2149;p70"/>
            <p:cNvGrpSpPr/>
            <p:nvPr/>
          </p:nvGrpSpPr>
          <p:grpSpPr>
            <a:xfrm>
              <a:off x="-921681" y="2330292"/>
              <a:ext cx="5355764" cy="471785"/>
              <a:chOff x="951286" y="4599893"/>
              <a:chExt cx="4084353" cy="726698"/>
            </a:xfrm>
          </p:grpSpPr>
          <p:grpSp>
            <p:nvGrpSpPr>
              <p:cNvPr id="2150" name="Google Shape;2150;p70"/>
              <p:cNvGrpSpPr/>
              <p:nvPr/>
            </p:nvGrpSpPr>
            <p:grpSpPr>
              <a:xfrm rot="10800000" flipH="1">
                <a:off x="951288" y="4599893"/>
                <a:ext cx="4084351" cy="113432"/>
                <a:chOff x="1207475" y="2042882"/>
                <a:chExt cx="9812216" cy="720000"/>
              </a:xfrm>
            </p:grpSpPr>
            <p:sp>
              <p:nvSpPr>
                <p:cNvPr id="2151" name="Google Shape;2151;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52" name="Google Shape;2152;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53" name="Google Shape;2153;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54" name="Google Shape;2154;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55" name="Google Shape;2155;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56" name="Google Shape;2156;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57" name="Google Shape;2157;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58" name="Google Shape;2158;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159" name="Google Shape;2159;p70"/>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160" name="Google Shape;2160;p70"/>
              <p:cNvGrpSpPr/>
              <p:nvPr/>
            </p:nvGrpSpPr>
            <p:grpSpPr>
              <a:xfrm rot="10800000" flipH="1">
                <a:off x="951288" y="4750813"/>
                <a:ext cx="4084351" cy="113432"/>
                <a:chOff x="1207475" y="2042882"/>
                <a:chExt cx="9812216" cy="720000"/>
              </a:xfrm>
            </p:grpSpPr>
            <p:sp>
              <p:nvSpPr>
                <p:cNvPr id="2161" name="Google Shape;2161;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62" name="Google Shape;2162;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63" name="Google Shape;2163;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64" name="Google Shape;2164;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65" name="Google Shape;2165;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66" name="Google Shape;2166;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67" name="Google Shape;2167;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68" name="Google Shape;2168;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169" name="Google Shape;2169;p70"/>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170" name="Google Shape;2170;p70"/>
              <p:cNvGrpSpPr/>
              <p:nvPr/>
            </p:nvGrpSpPr>
            <p:grpSpPr>
              <a:xfrm rot="10800000" flipH="1">
                <a:off x="951287" y="5059233"/>
                <a:ext cx="4084351" cy="113432"/>
                <a:chOff x="1207475" y="2042882"/>
                <a:chExt cx="9812216" cy="720000"/>
              </a:xfrm>
            </p:grpSpPr>
            <p:sp>
              <p:nvSpPr>
                <p:cNvPr id="2171" name="Google Shape;2171;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72" name="Google Shape;2172;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73" name="Google Shape;2173;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74" name="Google Shape;2174;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75" name="Google Shape;2175;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76" name="Google Shape;2176;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77" name="Google Shape;2177;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78" name="Google Shape;2178;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179" name="Google Shape;2179;p70"/>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180" name="Google Shape;2180;p70"/>
              <p:cNvGrpSpPr/>
              <p:nvPr/>
            </p:nvGrpSpPr>
            <p:grpSpPr>
              <a:xfrm rot="10800000" flipH="1">
                <a:off x="951286" y="5213159"/>
                <a:ext cx="4084351" cy="113432"/>
                <a:chOff x="1207475" y="2042882"/>
                <a:chExt cx="9812216" cy="720000"/>
              </a:xfrm>
            </p:grpSpPr>
            <p:sp>
              <p:nvSpPr>
                <p:cNvPr id="2181" name="Google Shape;2181;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82" name="Google Shape;2182;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83" name="Google Shape;2183;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84" name="Google Shape;2184;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85" name="Google Shape;2185;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86" name="Google Shape;2186;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87" name="Google Shape;2187;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88" name="Google Shape;2188;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189" name="Google Shape;2189;p70"/>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190" name="Google Shape;2190;p70"/>
              <p:cNvGrpSpPr/>
              <p:nvPr/>
            </p:nvGrpSpPr>
            <p:grpSpPr>
              <a:xfrm rot="10800000" flipH="1">
                <a:off x="951287" y="4905307"/>
                <a:ext cx="4084351" cy="113432"/>
                <a:chOff x="1207475" y="2042882"/>
                <a:chExt cx="9812216" cy="720000"/>
              </a:xfrm>
            </p:grpSpPr>
            <p:sp>
              <p:nvSpPr>
                <p:cNvPr id="2191" name="Google Shape;2191;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92" name="Google Shape;2192;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93" name="Google Shape;2193;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94" name="Google Shape;2194;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95" name="Google Shape;2195;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96" name="Google Shape;2196;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97" name="Google Shape;2197;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198" name="Google Shape;2198;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199" name="Google Shape;2199;p70"/>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2200" name="Google Shape;2200;p70"/>
            <p:cNvGrpSpPr/>
            <p:nvPr/>
          </p:nvGrpSpPr>
          <p:grpSpPr>
            <a:xfrm>
              <a:off x="1102470" y="2848954"/>
              <a:ext cx="5355764" cy="471785"/>
              <a:chOff x="951286" y="4599893"/>
              <a:chExt cx="4084353" cy="726698"/>
            </a:xfrm>
          </p:grpSpPr>
          <p:grpSp>
            <p:nvGrpSpPr>
              <p:cNvPr id="2201" name="Google Shape;2201;p70"/>
              <p:cNvGrpSpPr/>
              <p:nvPr/>
            </p:nvGrpSpPr>
            <p:grpSpPr>
              <a:xfrm rot="10800000" flipH="1">
                <a:off x="951288" y="4599893"/>
                <a:ext cx="4084351" cy="113432"/>
                <a:chOff x="1207475" y="2042882"/>
                <a:chExt cx="9812216" cy="720000"/>
              </a:xfrm>
            </p:grpSpPr>
            <p:sp>
              <p:nvSpPr>
                <p:cNvPr id="2202" name="Google Shape;2202;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03" name="Google Shape;2203;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04" name="Google Shape;2204;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05" name="Google Shape;2205;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06" name="Google Shape;2206;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07" name="Google Shape;2207;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08" name="Google Shape;2208;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09" name="Google Shape;2209;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210" name="Google Shape;2210;p70"/>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211" name="Google Shape;2211;p70"/>
              <p:cNvGrpSpPr/>
              <p:nvPr/>
            </p:nvGrpSpPr>
            <p:grpSpPr>
              <a:xfrm rot="10800000" flipH="1">
                <a:off x="951288" y="4750813"/>
                <a:ext cx="4084351" cy="113432"/>
                <a:chOff x="1207475" y="2042882"/>
                <a:chExt cx="9812216" cy="720000"/>
              </a:xfrm>
            </p:grpSpPr>
            <p:sp>
              <p:nvSpPr>
                <p:cNvPr id="2212" name="Google Shape;2212;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13" name="Google Shape;2213;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14" name="Google Shape;2214;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15" name="Google Shape;2215;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16" name="Google Shape;2216;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17" name="Google Shape;2217;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18" name="Google Shape;2218;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19" name="Google Shape;2219;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220" name="Google Shape;2220;p70"/>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221" name="Google Shape;2221;p70"/>
              <p:cNvGrpSpPr/>
              <p:nvPr/>
            </p:nvGrpSpPr>
            <p:grpSpPr>
              <a:xfrm rot="10800000" flipH="1">
                <a:off x="951287" y="5059233"/>
                <a:ext cx="4084351" cy="113432"/>
                <a:chOff x="1207475" y="2042882"/>
                <a:chExt cx="9812216" cy="720000"/>
              </a:xfrm>
            </p:grpSpPr>
            <p:sp>
              <p:nvSpPr>
                <p:cNvPr id="2222" name="Google Shape;2222;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23" name="Google Shape;2223;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24" name="Google Shape;2224;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25" name="Google Shape;2225;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26" name="Google Shape;2226;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27" name="Google Shape;2227;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28" name="Google Shape;2228;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29" name="Google Shape;2229;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230" name="Google Shape;2230;p70"/>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231" name="Google Shape;2231;p70"/>
              <p:cNvGrpSpPr/>
              <p:nvPr/>
            </p:nvGrpSpPr>
            <p:grpSpPr>
              <a:xfrm rot="10800000" flipH="1">
                <a:off x="951286" y="5213159"/>
                <a:ext cx="4084351" cy="113432"/>
                <a:chOff x="1207475" y="2042882"/>
                <a:chExt cx="9812216" cy="720000"/>
              </a:xfrm>
            </p:grpSpPr>
            <p:sp>
              <p:nvSpPr>
                <p:cNvPr id="2232" name="Google Shape;2232;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33" name="Google Shape;2233;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34" name="Google Shape;2234;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35" name="Google Shape;2235;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36" name="Google Shape;2236;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37" name="Google Shape;2237;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38" name="Google Shape;2238;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39" name="Google Shape;2239;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240" name="Google Shape;2240;p70"/>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241" name="Google Shape;2241;p70"/>
              <p:cNvGrpSpPr/>
              <p:nvPr/>
            </p:nvGrpSpPr>
            <p:grpSpPr>
              <a:xfrm rot="10800000" flipH="1">
                <a:off x="951287" y="4905307"/>
                <a:ext cx="4084351" cy="113432"/>
                <a:chOff x="1207475" y="2042882"/>
                <a:chExt cx="9812216" cy="720000"/>
              </a:xfrm>
            </p:grpSpPr>
            <p:sp>
              <p:nvSpPr>
                <p:cNvPr id="2242" name="Google Shape;2242;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43" name="Google Shape;2243;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44" name="Google Shape;2244;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45" name="Google Shape;2245;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46" name="Google Shape;2246;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47" name="Google Shape;2247;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48" name="Google Shape;2248;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49" name="Google Shape;2249;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250" name="Google Shape;2250;p70"/>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2251" name="Google Shape;2251;p70"/>
            <p:cNvGrpSpPr/>
            <p:nvPr/>
          </p:nvGrpSpPr>
          <p:grpSpPr>
            <a:xfrm>
              <a:off x="3045397" y="3366262"/>
              <a:ext cx="5355764" cy="471785"/>
              <a:chOff x="951286" y="4599893"/>
              <a:chExt cx="4084353" cy="726698"/>
            </a:xfrm>
          </p:grpSpPr>
          <p:grpSp>
            <p:nvGrpSpPr>
              <p:cNvPr id="2252" name="Google Shape;2252;p70"/>
              <p:cNvGrpSpPr/>
              <p:nvPr/>
            </p:nvGrpSpPr>
            <p:grpSpPr>
              <a:xfrm rot="10800000" flipH="1">
                <a:off x="951288" y="4599893"/>
                <a:ext cx="4084351" cy="113432"/>
                <a:chOff x="1207475" y="2042882"/>
                <a:chExt cx="9812216" cy="720000"/>
              </a:xfrm>
            </p:grpSpPr>
            <p:sp>
              <p:nvSpPr>
                <p:cNvPr id="2253" name="Google Shape;2253;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54" name="Google Shape;2254;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55" name="Google Shape;2255;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56" name="Google Shape;2256;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57" name="Google Shape;2257;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58" name="Google Shape;2258;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59" name="Google Shape;2259;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60" name="Google Shape;2260;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261" name="Google Shape;2261;p70"/>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262" name="Google Shape;2262;p70"/>
              <p:cNvGrpSpPr/>
              <p:nvPr/>
            </p:nvGrpSpPr>
            <p:grpSpPr>
              <a:xfrm rot="10800000" flipH="1">
                <a:off x="951288" y="4750813"/>
                <a:ext cx="4084351" cy="113432"/>
                <a:chOff x="1207475" y="2042882"/>
                <a:chExt cx="9812216" cy="720000"/>
              </a:xfrm>
            </p:grpSpPr>
            <p:sp>
              <p:nvSpPr>
                <p:cNvPr id="2263" name="Google Shape;2263;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64" name="Google Shape;2264;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65" name="Google Shape;2265;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66" name="Google Shape;2266;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67" name="Google Shape;2267;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68" name="Google Shape;2268;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69" name="Google Shape;2269;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70" name="Google Shape;2270;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271" name="Google Shape;2271;p70"/>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272" name="Google Shape;2272;p70"/>
              <p:cNvGrpSpPr/>
              <p:nvPr/>
            </p:nvGrpSpPr>
            <p:grpSpPr>
              <a:xfrm rot="10800000" flipH="1">
                <a:off x="951287" y="5059233"/>
                <a:ext cx="4084351" cy="113432"/>
                <a:chOff x="1207475" y="2042882"/>
                <a:chExt cx="9812216" cy="720000"/>
              </a:xfrm>
            </p:grpSpPr>
            <p:sp>
              <p:nvSpPr>
                <p:cNvPr id="2273" name="Google Shape;2273;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74" name="Google Shape;2274;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75" name="Google Shape;2275;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76" name="Google Shape;2276;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77" name="Google Shape;2277;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78" name="Google Shape;2278;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79" name="Google Shape;2279;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80" name="Google Shape;2280;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281" name="Google Shape;2281;p70"/>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282" name="Google Shape;2282;p70"/>
              <p:cNvGrpSpPr/>
              <p:nvPr/>
            </p:nvGrpSpPr>
            <p:grpSpPr>
              <a:xfrm rot="10800000" flipH="1">
                <a:off x="951286" y="5213159"/>
                <a:ext cx="4084351" cy="113432"/>
                <a:chOff x="1207475" y="2042882"/>
                <a:chExt cx="9812216" cy="720000"/>
              </a:xfrm>
            </p:grpSpPr>
            <p:sp>
              <p:nvSpPr>
                <p:cNvPr id="2283" name="Google Shape;2283;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84" name="Google Shape;2284;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85" name="Google Shape;2285;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86" name="Google Shape;2286;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87" name="Google Shape;2287;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88" name="Google Shape;2288;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89" name="Google Shape;2289;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90" name="Google Shape;2290;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291" name="Google Shape;2291;p70"/>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292" name="Google Shape;2292;p70"/>
              <p:cNvGrpSpPr/>
              <p:nvPr/>
            </p:nvGrpSpPr>
            <p:grpSpPr>
              <a:xfrm rot="10800000" flipH="1">
                <a:off x="951287" y="4905307"/>
                <a:ext cx="4084351" cy="113432"/>
                <a:chOff x="1207475" y="2042882"/>
                <a:chExt cx="9812216" cy="720000"/>
              </a:xfrm>
            </p:grpSpPr>
            <p:sp>
              <p:nvSpPr>
                <p:cNvPr id="2293" name="Google Shape;2293;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94" name="Google Shape;2294;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95" name="Google Shape;2295;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96" name="Google Shape;2296;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97" name="Google Shape;2297;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98" name="Google Shape;2298;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299" name="Google Shape;2299;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00" name="Google Shape;2300;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301" name="Google Shape;2301;p70"/>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2302" name="Google Shape;2302;p70"/>
            <p:cNvGrpSpPr/>
            <p:nvPr/>
          </p:nvGrpSpPr>
          <p:grpSpPr>
            <a:xfrm>
              <a:off x="5006304" y="3840883"/>
              <a:ext cx="5355764" cy="471785"/>
              <a:chOff x="951286" y="4599893"/>
              <a:chExt cx="4084353" cy="726698"/>
            </a:xfrm>
          </p:grpSpPr>
          <p:grpSp>
            <p:nvGrpSpPr>
              <p:cNvPr id="2303" name="Google Shape;2303;p70"/>
              <p:cNvGrpSpPr/>
              <p:nvPr/>
            </p:nvGrpSpPr>
            <p:grpSpPr>
              <a:xfrm rot="10800000" flipH="1">
                <a:off x="951288" y="4599893"/>
                <a:ext cx="4084351" cy="113432"/>
                <a:chOff x="1207475" y="2042882"/>
                <a:chExt cx="9812216" cy="720000"/>
              </a:xfrm>
            </p:grpSpPr>
            <p:sp>
              <p:nvSpPr>
                <p:cNvPr id="2304" name="Google Shape;2304;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05" name="Google Shape;2305;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06" name="Google Shape;2306;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07" name="Google Shape;2307;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08" name="Google Shape;2308;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09" name="Google Shape;2309;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10" name="Google Shape;2310;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11" name="Google Shape;2311;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312" name="Google Shape;2312;p70"/>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313" name="Google Shape;2313;p70"/>
              <p:cNvGrpSpPr/>
              <p:nvPr/>
            </p:nvGrpSpPr>
            <p:grpSpPr>
              <a:xfrm rot="10800000" flipH="1">
                <a:off x="951288" y="4750813"/>
                <a:ext cx="4084351" cy="113432"/>
                <a:chOff x="1207475" y="2042882"/>
                <a:chExt cx="9812216" cy="720000"/>
              </a:xfrm>
            </p:grpSpPr>
            <p:sp>
              <p:nvSpPr>
                <p:cNvPr id="2314" name="Google Shape;2314;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15" name="Google Shape;2315;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16" name="Google Shape;2316;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17" name="Google Shape;2317;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18" name="Google Shape;2318;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19" name="Google Shape;2319;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20" name="Google Shape;2320;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21" name="Google Shape;2321;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322" name="Google Shape;2322;p70"/>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323" name="Google Shape;2323;p70"/>
              <p:cNvGrpSpPr/>
              <p:nvPr/>
            </p:nvGrpSpPr>
            <p:grpSpPr>
              <a:xfrm rot="10800000" flipH="1">
                <a:off x="951287" y="5059233"/>
                <a:ext cx="4084351" cy="113432"/>
                <a:chOff x="1207475" y="2042882"/>
                <a:chExt cx="9812216" cy="720000"/>
              </a:xfrm>
            </p:grpSpPr>
            <p:sp>
              <p:nvSpPr>
                <p:cNvPr id="2324" name="Google Shape;2324;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25" name="Google Shape;2325;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26" name="Google Shape;2326;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27" name="Google Shape;2327;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28" name="Google Shape;2328;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29" name="Google Shape;2329;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30" name="Google Shape;2330;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31" name="Google Shape;2331;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332" name="Google Shape;2332;p70"/>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333" name="Google Shape;2333;p70"/>
              <p:cNvGrpSpPr/>
              <p:nvPr/>
            </p:nvGrpSpPr>
            <p:grpSpPr>
              <a:xfrm rot="10800000" flipH="1">
                <a:off x="951286" y="5213159"/>
                <a:ext cx="4084351" cy="113432"/>
                <a:chOff x="1207475" y="2042882"/>
                <a:chExt cx="9812216" cy="720000"/>
              </a:xfrm>
            </p:grpSpPr>
            <p:sp>
              <p:nvSpPr>
                <p:cNvPr id="2334" name="Google Shape;2334;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35" name="Google Shape;2335;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36" name="Google Shape;2336;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37" name="Google Shape;2337;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38" name="Google Shape;2338;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39" name="Google Shape;2339;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40" name="Google Shape;2340;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41" name="Google Shape;2341;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342" name="Google Shape;2342;p70"/>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343" name="Google Shape;2343;p70"/>
              <p:cNvGrpSpPr/>
              <p:nvPr/>
            </p:nvGrpSpPr>
            <p:grpSpPr>
              <a:xfrm rot="10800000" flipH="1">
                <a:off x="951287" y="4905307"/>
                <a:ext cx="4084351" cy="113432"/>
                <a:chOff x="1207475" y="2042882"/>
                <a:chExt cx="9812216" cy="720000"/>
              </a:xfrm>
            </p:grpSpPr>
            <p:sp>
              <p:nvSpPr>
                <p:cNvPr id="2344" name="Google Shape;2344;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45" name="Google Shape;2345;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46" name="Google Shape;2346;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47" name="Google Shape;2347;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48" name="Google Shape;2348;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49" name="Google Shape;2349;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50" name="Google Shape;2350;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51" name="Google Shape;2351;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352" name="Google Shape;2352;p70"/>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2353" name="Google Shape;2353;p70"/>
            <p:cNvSpPr/>
            <p:nvPr/>
          </p:nvSpPr>
          <p:spPr>
            <a:xfrm>
              <a:off x="8334559" y="4562196"/>
              <a:ext cx="2367554" cy="7364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354" name="Google Shape;2354;p70"/>
            <p:cNvGrpSpPr/>
            <p:nvPr/>
          </p:nvGrpSpPr>
          <p:grpSpPr>
            <a:xfrm>
              <a:off x="8665867" y="4894593"/>
              <a:ext cx="5355764" cy="471785"/>
              <a:chOff x="951286" y="4599893"/>
              <a:chExt cx="4084353" cy="726698"/>
            </a:xfrm>
          </p:grpSpPr>
          <p:grpSp>
            <p:nvGrpSpPr>
              <p:cNvPr id="2355" name="Google Shape;2355;p70"/>
              <p:cNvGrpSpPr/>
              <p:nvPr/>
            </p:nvGrpSpPr>
            <p:grpSpPr>
              <a:xfrm rot="10800000" flipH="1">
                <a:off x="951288" y="4599893"/>
                <a:ext cx="4084351" cy="113432"/>
                <a:chOff x="1207475" y="2042882"/>
                <a:chExt cx="9812216" cy="720000"/>
              </a:xfrm>
            </p:grpSpPr>
            <p:sp>
              <p:nvSpPr>
                <p:cNvPr id="2356" name="Google Shape;2356;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57" name="Google Shape;2357;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58" name="Google Shape;2358;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59" name="Google Shape;2359;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60" name="Google Shape;2360;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61" name="Google Shape;2361;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62" name="Google Shape;2362;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63" name="Google Shape;2363;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364" name="Google Shape;2364;p70"/>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365" name="Google Shape;2365;p70"/>
              <p:cNvGrpSpPr/>
              <p:nvPr/>
            </p:nvGrpSpPr>
            <p:grpSpPr>
              <a:xfrm rot="10800000" flipH="1">
                <a:off x="951288" y="4750813"/>
                <a:ext cx="4084351" cy="113432"/>
                <a:chOff x="1207475" y="2042882"/>
                <a:chExt cx="9812216" cy="720000"/>
              </a:xfrm>
            </p:grpSpPr>
            <p:sp>
              <p:nvSpPr>
                <p:cNvPr id="2366" name="Google Shape;2366;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67" name="Google Shape;2367;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68" name="Google Shape;2368;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69" name="Google Shape;2369;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70" name="Google Shape;2370;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71" name="Google Shape;2371;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72" name="Google Shape;2372;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73" name="Google Shape;2373;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374" name="Google Shape;2374;p70"/>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375" name="Google Shape;2375;p70"/>
              <p:cNvGrpSpPr/>
              <p:nvPr/>
            </p:nvGrpSpPr>
            <p:grpSpPr>
              <a:xfrm rot="10800000" flipH="1">
                <a:off x="951287" y="5059233"/>
                <a:ext cx="4084351" cy="113432"/>
                <a:chOff x="1207475" y="2042882"/>
                <a:chExt cx="9812216" cy="720000"/>
              </a:xfrm>
            </p:grpSpPr>
            <p:sp>
              <p:nvSpPr>
                <p:cNvPr id="2376" name="Google Shape;2376;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77" name="Google Shape;2377;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78" name="Google Shape;2378;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79" name="Google Shape;2379;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80" name="Google Shape;2380;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81" name="Google Shape;2381;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82" name="Google Shape;2382;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83" name="Google Shape;2383;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384" name="Google Shape;2384;p70"/>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385" name="Google Shape;2385;p70"/>
              <p:cNvGrpSpPr/>
              <p:nvPr/>
            </p:nvGrpSpPr>
            <p:grpSpPr>
              <a:xfrm rot="10800000" flipH="1">
                <a:off x="951286" y="5213159"/>
                <a:ext cx="4084351" cy="113432"/>
                <a:chOff x="1207475" y="2042882"/>
                <a:chExt cx="9812216" cy="720000"/>
              </a:xfrm>
            </p:grpSpPr>
            <p:sp>
              <p:nvSpPr>
                <p:cNvPr id="2386" name="Google Shape;2386;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87" name="Google Shape;2387;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88" name="Google Shape;2388;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89" name="Google Shape;2389;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90" name="Google Shape;2390;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91" name="Google Shape;2391;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92" name="Google Shape;2392;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93" name="Google Shape;2393;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394" name="Google Shape;2394;p70"/>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395" name="Google Shape;2395;p70"/>
              <p:cNvGrpSpPr/>
              <p:nvPr/>
            </p:nvGrpSpPr>
            <p:grpSpPr>
              <a:xfrm rot="10800000" flipH="1">
                <a:off x="951287" y="4905307"/>
                <a:ext cx="4084351" cy="113432"/>
                <a:chOff x="1207475" y="2042882"/>
                <a:chExt cx="9812216" cy="720000"/>
              </a:xfrm>
            </p:grpSpPr>
            <p:sp>
              <p:nvSpPr>
                <p:cNvPr id="2396" name="Google Shape;2396;p70"/>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97" name="Google Shape;2397;p70"/>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98" name="Google Shape;2398;p70"/>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399" name="Google Shape;2399;p70"/>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00" name="Google Shape;2400;p70"/>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01" name="Google Shape;2401;p70"/>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02" name="Google Shape;2402;p70"/>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03" name="Google Shape;2403;p70"/>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404" name="Google Shape;2404;p70"/>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2405" name="Google Shape;2405;p70"/>
            <p:cNvSpPr/>
            <p:nvPr/>
          </p:nvSpPr>
          <p:spPr>
            <a:xfrm>
              <a:off x="2199129" y="231277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06" name="Google Shape;2406;p70"/>
            <p:cNvSpPr/>
            <p:nvPr/>
          </p:nvSpPr>
          <p:spPr>
            <a:xfrm>
              <a:off x="2199129" y="242137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07" name="Google Shape;2407;p70"/>
            <p:cNvSpPr/>
            <p:nvPr/>
          </p:nvSpPr>
          <p:spPr>
            <a:xfrm>
              <a:off x="2199129" y="262039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08" name="Google Shape;2408;p70"/>
            <p:cNvSpPr/>
            <p:nvPr/>
          </p:nvSpPr>
          <p:spPr>
            <a:xfrm>
              <a:off x="2199129" y="272695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09" name="Google Shape;2409;p70"/>
            <p:cNvSpPr/>
            <p:nvPr/>
          </p:nvSpPr>
          <p:spPr>
            <a:xfrm>
              <a:off x="1214630" y="241283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10" name="Google Shape;2410;p70"/>
            <p:cNvSpPr/>
            <p:nvPr/>
          </p:nvSpPr>
          <p:spPr>
            <a:xfrm>
              <a:off x="1590738" y="251664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11" name="Google Shape;2411;p70"/>
            <p:cNvSpPr/>
            <p:nvPr/>
          </p:nvSpPr>
          <p:spPr>
            <a:xfrm>
              <a:off x="807082" y="261359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12" name="Google Shape;2412;p70"/>
            <p:cNvSpPr/>
            <p:nvPr/>
          </p:nvSpPr>
          <p:spPr>
            <a:xfrm>
              <a:off x="966243" y="231817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13" name="Google Shape;2413;p70"/>
            <p:cNvSpPr/>
            <p:nvPr/>
          </p:nvSpPr>
          <p:spPr>
            <a:xfrm>
              <a:off x="2645518" y="240815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14" name="Google Shape;2414;p70"/>
            <p:cNvSpPr/>
            <p:nvPr/>
          </p:nvSpPr>
          <p:spPr>
            <a:xfrm>
              <a:off x="4142305" y="283129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15" name="Google Shape;2415;p70"/>
            <p:cNvSpPr/>
            <p:nvPr/>
          </p:nvSpPr>
          <p:spPr>
            <a:xfrm>
              <a:off x="4560340" y="322769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16" name="Google Shape;2416;p70"/>
            <p:cNvSpPr/>
            <p:nvPr/>
          </p:nvSpPr>
          <p:spPr>
            <a:xfrm>
              <a:off x="3786767" y="294878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17" name="Google Shape;2417;p70"/>
            <p:cNvSpPr/>
            <p:nvPr/>
          </p:nvSpPr>
          <p:spPr>
            <a:xfrm>
              <a:off x="3533914" y="314911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18" name="Google Shape;2418;p70"/>
            <p:cNvSpPr/>
            <p:nvPr/>
          </p:nvSpPr>
          <p:spPr>
            <a:xfrm>
              <a:off x="3157806" y="293136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19" name="Google Shape;2419;p70"/>
            <p:cNvSpPr/>
            <p:nvPr/>
          </p:nvSpPr>
          <p:spPr>
            <a:xfrm>
              <a:off x="3533914" y="303517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20" name="Google Shape;2420;p70"/>
            <p:cNvSpPr/>
            <p:nvPr/>
          </p:nvSpPr>
          <p:spPr>
            <a:xfrm>
              <a:off x="2750258" y="313212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21" name="Google Shape;2421;p70"/>
            <p:cNvSpPr/>
            <p:nvPr/>
          </p:nvSpPr>
          <p:spPr>
            <a:xfrm>
              <a:off x="2909419" y="28367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22" name="Google Shape;2422;p70"/>
            <p:cNvSpPr/>
            <p:nvPr/>
          </p:nvSpPr>
          <p:spPr>
            <a:xfrm>
              <a:off x="4588694" y="292667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23" name="Google Shape;2423;p70"/>
            <p:cNvSpPr/>
            <p:nvPr/>
          </p:nvSpPr>
          <p:spPr>
            <a:xfrm>
              <a:off x="6229909" y="335381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24" name="Google Shape;2424;p70"/>
            <p:cNvSpPr/>
            <p:nvPr/>
          </p:nvSpPr>
          <p:spPr>
            <a:xfrm>
              <a:off x="6229909" y="376799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25" name="Google Shape;2425;p70"/>
            <p:cNvSpPr/>
            <p:nvPr/>
          </p:nvSpPr>
          <p:spPr>
            <a:xfrm>
              <a:off x="5245410" y="345388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26" name="Google Shape;2426;p70"/>
            <p:cNvSpPr/>
            <p:nvPr/>
          </p:nvSpPr>
          <p:spPr>
            <a:xfrm>
              <a:off x="5621518" y="355769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27" name="Google Shape;2427;p70"/>
            <p:cNvSpPr/>
            <p:nvPr/>
          </p:nvSpPr>
          <p:spPr>
            <a:xfrm>
              <a:off x="4837862" y="365464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28" name="Google Shape;2428;p70"/>
            <p:cNvSpPr/>
            <p:nvPr/>
          </p:nvSpPr>
          <p:spPr>
            <a:xfrm>
              <a:off x="4997023" y="3359218"/>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29" name="Google Shape;2429;p70"/>
            <p:cNvSpPr/>
            <p:nvPr/>
          </p:nvSpPr>
          <p:spPr>
            <a:xfrm>
              <a:off x="6676298" y="344919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30" name="Google Shape;2430;p70"/>
            <p:cNvSpPr/>
            <p:nvPr/>
          </p:nvSpPr>
          <p:spPr>
            <a:xfrm>
              <a:off x="8211663" y="382381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31" name="Google Shape;2431;p70"/>
            <p:cNvSpPr/>
            <p:nvPr/>
          </p:nvSpPr>
          <p:spPr>
            <a:xfrm>
              <a:off x="8211663" y="42380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32" name="Google Shape;2432;p70"/>
            <p:cNvSpPr/>
            <p:nvPr/>
          </p:nvSpPr>
          <p:spPr>
            <a:xfrm>
              <a:off x="7227164" y="392388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33" name="Google Shape;2433;p70"/>
            <p:cNvSpPr/>
            <p:nvPr/>
          </p:nvSpPr>
          <p:spPr>
            <a:xfrm>
              <a:off x="7603272" y="402769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34" name="Google Shape;2434;p70"/>
            <p:cNvSpPr/>
            <p:nvPr/>
          </p:nvSpPr>
          <p:spPr>
            <a:xfrm>
              <a:off x="6819616" y="412464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35" name="Google Shape;2435;p70"/>
            <p:cNvSpPr/>
            <p:nvPr/>
          </p:nvSpPr>
          <p:spPr>
            <a:xfrm>
              <a:off x="6978777" y="382922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36" name="Google Shape;2436;p70"/>
            <p:cNvSpPr/>
            <p:nvPr/>
          </p:nvSpPr>
          <p:spPr>
            <a:xfrm>
              <a:off x="8658052" y="391919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37" name="Google Shape;2437;p70"/>
            <p:cNvSpPr/>
            <p:nvPr/>
          </p:nvSpPr>
          <p:spPr>
            <a:xfrm>
              <a:off x="7603272" y="391415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38" name="Google Shape;2438;p70"/>
            <p:cNvSpPr/>
            <p:nvPr/>
          </p:nvSpPr>
          <p:spPr>
            <a:xfrm>
              <a:off x="7607304" y="380436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39" name="Google Shape;2439;p70"/>
            <p:cNvSpPr/>
            <p:nvPr/>
          </p:nvSpPr>
          <p:spPr>
            <a:xfrm>
              <a:off x="7583493" y="423213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40" name="Google Shape;2440;p70"/>
            <p:cNvSpPr/>
            <p:nvPr/>
          </p:nvSpPr>
          <p:spPr>
            <a:xfrm>
              <a:off x="11632426" y="530076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41" name="Google Shape;2441;p70"/>
            <p:cNvSpPr/>
            <p:nvPr/>
          </p:nvSpPr>
          <p:spPr>
            <a:xfrm>
              <a:off x="10647927" y="498664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42" name="Google Shape;2442;p70"/>
            <p:cNvSpPr/>
            <p:nvPr/>
          </p:nvSpPr>
          <p:spPr>
            <a:xfrm>
              <a:off x="10240379" y="518740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43" name="Google Shape;2443;p70"/>
            <p:cNvSpPr/>
            <p:nvPr/>
          </p:nvSpPr>
          <p:spPr>
            <a:xfrm>
              <a:off x="10399540" y="489198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44" name="Google Shape;2444;p70"/>
            <p:cNvSpPr/>
            <p:nvPr/>
          </p:nvSpPr>
          <p:spPr>
            <a:xfrm>
              <a:off x="12078815" y="498196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45" name="Google Shape;2445;p70"/>
            <p:cNvSpPr/>
            <p:nvPr/>
          </p:nvSpPr>
          <p:spPr>
            <a:xfrm>
              <a:off x="11028067" y="486713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46" name="Google Shape;2446;p70"/>
            <p:cNvSpPr/>
            <p:nvPr/>
          </p:nvSpPr>
          <p:spPr>
            <a:xfrm>
              <a:off x="11004256" y="52949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nvGrpSpPr>
            <p:cNvPr id="2447" name="Google Shape;2447;p70"/>
            <p:cNvGrpSpPr/>
            <p:nvPr/>
          </p:nvGrpSpPr>
          <p:grpSpPr>
            <a:xfrm>
              <a:off x="6819616" y="4474505"/>
              <a:ext cx="5366725" cy="161333"/>
              <a:chOff x="6819616" y="4474505"/>
              <a:chExt cx="5366725" cy="161333"/>
            </a:xfrm>
          </p:grpSpPr>
          <p:sp>
            <p:nvSpPr>
              <p:cNvPr id="2448" name="Google Shape;2448;p70"/>
              <p:cNvSpPr/>
              <p:nvPr/>
            </p:nvSpPr>
            <p:spPr>
              <a:xfrm rot="10800000" flipH="1">
                <a:off x="6819617" y="4581594"/>
                <a:ext cx="5355760" cy="37861"/>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49" name="Google Shape;2449;p70"/>
              <p:cNvSpPr/>
              <p:nvPr/>
            </p:nvSpPr>
            <p:spPr>
              <a:xfrm rot="10800000" flipH="1">
                <a:off x="11100387" y="4581594"/>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50" name="Google Shape;2450;p70"/>
              <p:cNvSpPr/>
              <p:nvPr/>
            </p:nvSpPr>
            <p:spPr>
              <a:xfrm rot="10800000" flipH="1">
                <a:off x="8152889" y="4581593"/>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51" name="Google Shape;2451;p70"/>
              <p:cNvSpPr/>
              <p:nvPr/>
            </p:nvSpPr>
            <p:spPr>
              <a:xfrm rot="10800000" flipH="1">
                <a:off x="10604796" y="4581593"/>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52" name="Google Shape;2452;p70"/>
              <p:cNvSpPr/>
              <p:nvPr/>
            </p:nvSpPr>
            <p:spPr>
              <a:xfrm rot="10800000" flipH="1">
                <a:off x="7430658" y="4581594"/>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53" name="Google Shape;2453;p70"/>
              <p:cNvSpPr/>
              <p:nvPr/>
            </p:nvSpPr>
            <p:spPr>
              <a:xfrm rot="10800000" flipH="1">
                <a:off x="6819616" y="4581594"/>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54" name="Google Shape;2454;p70"/>
              <p:cNvSpPr/>
              <p:nvPr/>
            </p:nvSpPr>
            <p:spPr>
              <a:xfrm rot="10800000" flipH="1">
                <a:off x="11826604" y="4581594"/>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55" name="Google Shape;2455;p70"/>
              <p:cNvSpPr/>
              <p:nvPr/>
            </p:nvSpPr>
            <p:spPr>
              <a:xfrm rot="10800000" flipH="1">
                <a:off x="8313726" y="4562196"/>
                <a:ext cx="2367540" cy="7364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56" name="Google Shape;2456;p70"/>
              <p:cNvSpPr/>
              <p:nvPr/>
            </p:nvSpPr>
            <p:spPr>
              <a:xfrm rot="10800000" flipH="1">
                <a:off x="6830581" y="4474506"/>
                <a:ext cx="5355760" cy="37861"/>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57" name="Google Shape;2457;p70"/>
              <p:cNvSpPr/>
              <p:nvPr/>
            </p:nvSpPr>
            <p:spPr>
              <a:xfrm rot="10800000" flipH="1">
                <a:off x="11111351" y="4474506"/>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58" name="Google Shape;2458;p70"/>
              <p:cNvSpPr/>
              <p:nvPr/>
            </p:nvSpPr>
            <p:spPr>
              <a:xfrm rot="10800000" flipH="1">
                <a:off x="8163853" y="4474505"/>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59" name="Google Shape;2459;p70"/>
              <p:cNvSpPr/>
              <p:nvPr/>
            </p:nvSpPr>
            <p:spPr>
              <a:xfrm rot="10800000" flipH="1">
                <a:off x="10615760" y="4474505"/>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60" name="Google Shape;2460;p70"/>
              <p:cNvSpPr/>
              <p:nvPr/>
            </p:nvSpPr>
            <p:spPr>
              <a:xfrm rot="10800000" flipH="1">
                <a:off x="7441622" y="4474506"/>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61" name="Google Shape;2461;p70"/>
              <p:cNvSpPr/>
              <p:nvPr/>
            </p:nvSpPr>
            <p:spPr>
              <a:xfrm rot="10800000" flipH="1">
                <a:off x="6830580" y="4474506"/>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62" name="Google Shape;2462;p70"/>
              <p:cNvSpPr/>
              <p:nvPr/>
            </p:nvSpPr>
            <p:spPr>
              <a:xfrm rot="10800000" flipH="1">
                <a:off x="11837568" y="4474506"/>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463" name="Google Shape;2463;p70"/>
            <p:cNvSpPr/>
            <p:nvPr/>
          </p:nvSpPr>
          <p:spPr>
            <a:xfrm>
              <a:off x="8280373" y="4455383"/>
              <a:ext cx="2367554" cy="7364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2464" name="Google Shape;2464;p70"/>
            <p:cNvSpPr/>
            <p:nvPr/>
          </p:nvSpPr>
          <p:spPr>
            <a:xfrm>
              <a:off x="9839884" y="455580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65" name="Google Shape;2465;p70"/>
            <p:cNvSpPr/>
            <p:nvPr/>
          </p:nvSpPr>
          <p:spPr>
            <a:xfrm>
              <a:off x="9850954" y="443263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70"/>
        <p:cNvGrpSpPr/>
        <p:nvPr/>
      </p:nvGrpSpPr>
      <p:grpSpPr>
        <a:xfrm>
          <a:off x="0" y="0"/>
          <a:ext cx="0" cy="0"/>
          <a:chOff x="0" y="0"/>
          <a:chExt cx="0" cy="0"/>
        </a:xfrm>
      </p:grpSpPr>
      <p:pic>
        <p:nvPicPr>
          <p:cNvPr id="2471" name="Google Shape;2471;p71"/>
          <p:cNvPicPr preferRelativeResize="0"/>
          <p:nvPr/>
        </p:nvPicPr>
        <p:blipFill rotWithShape="1">
          <a:blip r:embed="rId3">
            <a:alphaModFix/>
          </a:blip>
          <a:srcRect l="12639" t="32616" r="10645" b="30333"/>
          <a:stretch/>
        </p:blipFill>
        <p:spPr>
          <a:xfrm>
            <a:off x="660428" y="1258278"/>
            <a:ext cx="11214043" cy="1177401"/>
          </a:xfrm>
          <a:prstGeom prst="rect">
            <a:avLst/>
          </a:prstGeom>
          <a:noFill/>
          <a:ln>
            <a:noFill/>
          </a:ln>
        </p:spPr>
      </p:pic>
      <p:sp>
        <p:nvSpPr>
          <p:cNvPr id="2472" name="Google Shape;2472;p71"/>
          <p:cNvSpPr/>
          <p:nvPr/>
        </p:nvSpPr>
        <p:spPr>
          <a:xfrm>
            <a:off x="660428" y="786492"/>
            <a:ext cx="11214043" cy="471785"/>
          </a:xfrm>
          <a:prstGeom prst="roundRect">
            <a:avLst>
              <a:gd name="adj" fmla="val 0"/>
            </a:avLst>
          </a:prstGeom>
          <a:solidFill>
            <a:srgbClr val="D36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IE" sz="2400" u="none" strike="noStrike" cap="none">
                <a:solidFill>
                  <a:srgbClr val="FFFFFF"/>
                </a:solidFill>
                <a:latin typeface="Helvetica Neue Light"/>
                <a:ea typeface="Helvetica Neue Light"/>
                <a:cs typeface="Helvetica Neue Light"/>
                <a:sym typeface="Helvetica Neue Light"/>
              </a:rPr>
              <a:t>Reference genome</a:t>
            </a:r>
            <a:endParaRPr/>
          </a:p>
        </p:txBody>
      </p:sp>
      <p:sp>
        <p:nvSpPr>
          <p:cNvPr id="2473" name="Google Shape;2473;p71"/>
          <p:cNvSpPr/>
          <p:nvPr/>
        </p:nvSpPr>
        <p:spPr>
          <a:xfrm>
            <a:off x="2461644" y="1889795"/>
            <a:ext cx="2919369" cy="117446"/>
          </a:xfrm>
          <a:prstGeom prst="rect">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74" name="Google Shape;2474;p71"/>
          <p:cNvSpPr/>
          <p:nvPr/>
        </p:nvSpPr>
        <p:spPr>
          <a:xfrm>
            <a:off x="6575518" y="1910945"/>
            <a:ext cx="2919369" cy="117446"/>
          </a:xfrm>
          <a:prstGeom prst="rect">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75" name="Google Shape;2475;p71"/>
          <p:cNvSpPr/>
          <p:nvPr/>
        </p:nvSpPr>
        <p:spPr>
          <a:xfrm>
            <a:off x="10073741" y="1879749"/>
            <a:ext cx="1801014" cy="127491"/>
          </a:xfrm>
          <a:prstGeom prst="rect">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76" name="Google Shape;2476;p71"/>
          <p:cNvSpPr/>
          <p:nvPr/>
        </p:nvSpPr>
        <p:spPr>
          <a:xfrm>
            <a:off x="883861" y="4753718"/>
            <a:ext cx="464802" cy="25117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2477" name="Google Shape;2477;p71"/>
          <p:cNvSpPr/>
          <p:nvPr/>
        </p:nvSpPr>
        <p:spPr>
          <a:xfrm>
            <a:off x="883861" y="5121206"/>
            <a:ext cx="464802" cy="251171"/>
          </a:xfrm>
          <a:prstGeom prst="rect">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2478" name="Google Shape;2478;p71"/>
          <p:cNvSpPr txBox="1"/>
          <p:nvPr/>
        </p:nvSpPr>
        <p:spPr>
          <a:xfrm>
            <a:off x="1400254" y="4703627"/>
            <a:ext cx="2149519" cy="3816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Read Group 1</a:t>
            </a:r>
            <a:endParaRPr dirty="0">
              <a:solidFill>
                <a:srgbClr val="F6EECA"/>
              </a:solidFill>
            </a:endParaRPr>
          </a:p>
        </p:txBody>
      </p:sp>
      <p:sp>
        <p:nvSpPr>
          <p:cNvPr id="2479" name="Google Shape;2479;p71"/>
          <p:cNvSpPr txBox="1"/>
          <p:nvPr/>
        </p:nvSpPr>
        <p:spPr>
          <a:xfrm>
            <a:off x="1400254" y="5068881"/>
            <a:ext cx="2252451" cy="3816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1800" dirty="0">
                <a:solidFill>
                  <a:srgbClr val="F6EECA"/>
                </a:solidFill>
                <a:latin typeface="Helvetica Neue Light"/>
                <a:ea typeface="Helvetica Neue Light"/>
                <a:cs typeface="Helvetica Neue Light"/>
                <a:sym typeface="Helvetica Neue Light"/>
              </a:rPr>
              <a:t>Read Group 2</a:t>
            </a:r>
            <a:endParaRPr dirty="0">
              <a:solidFill>
                <a:srgbClr val="F6EECA"/>
              </a:solidFill>
            </a:endParaRPr>
          </a:p>
        </p:txBody>
      </p:sp>
      <p:grpSp>
        <p:nvGrpSpPr>
          <p:cNvPr id="2480" name="Google Shape;2480;p71"/>
          <p:cNvGrpSpPr/>
          <p:nvPr/>
        </p:nvGrpSpPr>
        <p:grpSpPr>
          <a:xfrm>
            <a:off x="-663145" y="2352331"/>
            <a:ext cx="14943312" cy="3086450"/>
            <a:chOff x="-921681" y="2312770"/>
            <a:chExt cx="14943312" cy="3086450"/>
          </a:xfrm>
        </p:grpSpPr>
        <p:grpSp>
          <p:nvGrpSpPr>
            <p:cNvPr id="2481" name="Google Shape;2481;p71"/>
            <p:cNvGrpSpPr/>
            <p:nvPr/>
          </p:nvGrpSpPr>
          <p:grpSpPr>
            <a:xfrm>
              <a:off x="-921681" y="2330292"/>
              <a:ext cx="5355764" cy="471785"/>
              <a:chOff x="951286" y="4599893"/>
              <a:chExt cx="4084353" cy="726698"/>
            </a:xfrm>
          </p:grpSpPr>
          <p:grpSp>
            <p:nvGrpSpPr>
              <p:cNvPr id="2482" name="Google Shape;2482;p71"/>
              <p:cNvGrpSpPr/>
              <p:nvPr/>
            </p:nvGrpSpPr>
            <p:grpSpPr>
              <a:xfrm rot="10800000" flipH="1">
                <a:off x="951288" y="4599893"/>
                <a:ext cx="4084351" cy="113432"/>
                <a:chOff x="1207475" y="2042882"/>
                <a:chExt cx="9812216" cy="720000"/>
              </a:xfrm>
            </p:grpSpPr>
            <p:sp>
              <p:nvSpPr>
                <p:cNvPr id="2483" name="Google Shape;2483;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84" name="Google Shape;2484;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85" name="Google Shape;2485;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86" name="Google Shape;2486;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87" name="Google Shape;2487;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88" name="Google Shape;2488;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89" name="Google Shape;2489;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90" name="Google Shape;2490;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491" name="Google Shape;2491;p71"/>
              <p:cNvSpPr/>
              <p:nvPr/>
            </p:nvSpPr>
            <p:spPr>
              <a:xfrm>
                <a:off x="2106597" y="459989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492" name="Google Shape;2492;p71"/>
              <p:cNvGrpSpPr/>
              <p:nvPr/>
            </p:nvGrpSpPr>
            <p:grpSpPr>
              <a:xfrm rot="10800000" flipH="1">
                <a:off x="951288" y="4750813"/>
                <a:ext cx="4084351" cy="113432"/>
                <a:chOff x="1207475" y="2042882"/>
                <a:chExt cx="9812216" cy="720000"/>
              </a:xfrm>
            </p:grpSpPr>
            <p:sp>
              <p:nvSpPr>
                <p:cNvPr id="2493" name="Google Shape;2493;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94" name="Google Shape;2494;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95" name="Google Shape;2495;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96" name="Google Shape;2496;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97" name="Google Shape;2497;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98" name="Google Shape;2498;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499" name="Google Shape;2499;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00" name="Google Shape;2500;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501" name="Google Shape;2501;p71"/>
              <p:cNvSpPr/>
              <p:nvPr/>
            </p:nvSpPr>
            <p:spPr>
              <a:xfrm>
                <a:off x="2106597" y="475081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502" name="Google Shape;2502;p71"/>
              <p:cNvGrpSpPr/>
              <p:nvPr/>
            </p:nvGrpSpPr>
            <p:grpSpPr>
              <a:xfrm rot="10800000" flipH="1">
                <a:off x="951287" y="5059233"/>
                <a:ext cx="4084351" cy="113432"/>
                <a:chOff x="1207475" y="2042882"/>
                <a:chExt cx="9812216" cy="720000"/>
              </a:xfrm>
            </p:grpSpPr>
            <p:sp>
              <p:nvSpPr>
                <p:cNvPr id="2503" name="Google Shape;2503;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04" name="Google Shape;2504;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05" name="Google Shape;2505;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06" name="Google Shape;2506;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07" name="Google Shape;2507;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08" name="Google Shape;2508;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09" name="Google Shape;2509;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10" name="Google Shape;2510;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511" name="Google Shape;2511;p71"/>
              <p:cNvSpPr/>
              <p:nvPr/>
            </p:nvSpPr>
            <p:spPr>
              <a:xfrm>
                <a:off x="2106596" y="505923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512" name="Google Shape;2512;p71"/>
              <p:cNvGrpSpPr/>
              <p:nvPr/>
            </p:nvGrpSpPr>
            <p:grpSpPr>
              <a:xfrm rot="10800000" flipH="1">
                <a:off x="951286" y="5213159"/>
                <a:ext cx="4084351" cy="113432"/>
                <a:chOff x="1207475" y="2042882"/>
                <a:chExt cx="9812216" cy="720000"/>
              </a:xfrm>
            </p:grpSpPr>
            <p:sp>
              <p:nvSpPr>
                <p:cNvPr id="2513" name="Google Shape;2513;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14" name="Google Shape;2514;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15" name="Google Shape;2515;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16" name="Google Shape;2516;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17" name="Google Shape;2517;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18" name="Google Shape;2518;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19" name="Google Shape;2519;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20" name="Google Shape;2520;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521" name="Google Shape;2521;p71"/>
              <p:cNvSpPr/>
              <p:nvPr/>
            </p:nvSpPr>
            <p:spPr>
              <a:xfrm>
                <a:off x="2106595" y="5213159"/>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522" name="Google Shape;2522;p71"/>
              <p:cNvGrpSpPr/>
              <p:nvPr/>
            </p:nvGrpSpPr>
            <p:grpSpPr>
              <a:xfrm rot="10800000" flipH="1">
                <a:off x="951287" y="4905307"/>
                <a:ext cx="4084351" cy="113432"/>
                <a:chOff x="1207475" y="2042882"/>
                <a:chExt cx="9812216" cy="720000"/>
              </a:xfrm>
            </p:grpSpPr>
            <p:sp>
              <p:nvSpPr>
                <p:cNvPr id="2523" name="Google Shape;2523;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24" name="Google Shape;2524;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25" name="Google Shape;2525;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26" name="Google Shape;2526;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27" name="Google Shape;2527;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28" name="Google Shape;2528;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29" name="Google Shape;2529;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30" name="Google Shape;2530;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531" name="Google Shape;2531;p71"/>
              <p:cNvSpPr/>
              <p:nvPr/>
            </p:nvSpPr>
            <p:spPr>
              <a:xfrm>
                <a:off x="2106596" y="4905307"/>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2532" name="Google Shape;2532;p71"/>
            <p:cNvGrpSpPr/>
            <p:nvPr/>
          </p:nvGrpSpPr>
          <p:grpSpPr>
            <a:xfrm>
              <a:off x="1102470" y="2848954"/>
              <a:ext cx="5355764" cy="471785"/>
              <a:chOff x="951286" y="4599893"/>
              <a:chExt cx="4084353" cy="726698"/>
            </a:xfrm>
          </p:grpSpPr>
          <p:grpSp>
            <p:nvGrpSpPr>
              <p:cNvPr id="2533" name="Google Shape;2533;p71"/>
              <p:cNvGrpSpPr/>
              <p:nvPr/>
            </p:nvGrpSpPr>
            <p:grpSpPr>
              <a:xfrm rot="10800000" flipH="1">
                <a:off x="951288" y="4599893"/>
                <a:ext cx="4084351" cy="113432"/>
                <a:chOff x="1207475" y="2042882"/>
                <a:chExt cx="9812216" cy="720000"/>
              </a:xfrm>
            </p:grpSpPr>
            <p:sp>
              <p:nvSpPr>
                <p:cNvPr id="2534" name="Google Shape;2534;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35" name="Google Shape;2535;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36" name="Google Shape;2536;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37" name="Google Shape;2537;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38" name="Google Shape;2538;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39" name="Google Shape;2539;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40" name="Google Shape;2540;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41" name="Google Shape;2541;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542" name="Google Shape;2542;p71"/>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543" name="Google Shape;2543;p71"/>
              <p:cNvGrpSpPr/>
              <p:nvPr/>
            </p:nvGrpSpPr>
            <p:grpSpPr>
              <a:xfrm rot="10800000" flipH="1">
                <a:off x="951288" y="4750813"/>
                <a:ext cx="4084351" cy="113432"/>
                <a:chOff x="1207475" y="2042882"/>
                <a:chExt cx="9812216" cy="720000"/>
              </a:xfrm>
            </p:grpSpPr>
            <p:sp>
              <p:nvSpPr>
                <p:cNvPr id="2544" name="Google Shape;2544;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45" name="Google Shape;2545;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46" name="Google Shape;2546;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47" name="Google Shape;2547;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48" name="Google Shape;2548;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49" name="Google Shape;2549;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50" name="Google Shape;2550;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51" name="Google Shape;2551;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552" name="Google Shape;2552;p71"/>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553" name="Google Shape;2553;p71"/>
              <p:cNvGrpSpPr/>
              <p:nvPr/>
            </p:nvGrpSpPr>
            <p:grpSpPr>
              <a:xfrm rot="10800000" flipH="1">
                <a:off x="951287" y="5059233"/>
                <a:ext cx="4084351" cy="113432"/>
                <a:chOff x="1207475" y="2042882"/>
                <a:chExt cx="9812216" cy="720000"/>
              </a:xfrm>
            </p:grpSpPr>
            <p:sp>
              <p:nvSpPr>
                <p:cNvPr id="2554" name="Google Shape;2554;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55" name="Google Shape;2555;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56" name="Google Shape;2556;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57" name="Google Shape;2557;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58" name="Google Shape;2558;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59" name="Google Shape;2559;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60" name="Google Shape;2560;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61" name="Google Shape;2561;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562" name="Google Shape;2562;p71"/>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563" name="Google Shape;2563;p71"/>
              <p:cNvGrpSpPr/>
              <p:nvPr/>
            </p:nvGrpSpPr>
            <p:grpSpPr>
              <a:xfrm rot="10800000" flipH="1">
                <a:off x="951286" y="5213159"/>
                <a:ext cx="4084351" cy="113432"/>
                <a:chOff x="1207475" y="2042882"/>
                <a:chExt cx="9812216" cy="720000"/>
              </a:xfrm>
            </p:grpSpPr>
            <p:sp>
              <p:nvSpPr>
                <p:cNvPr id="2564" name="Google Shape;2564;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65" name="Google Shape;2565;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66" name="Google Shape;2566;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67" name="Google Shape;2567;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68" name="Google Shape;2568;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69" name="Google Shape;2569;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70" name="Google Shape;2570;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71" name="Google Shape;2571;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572" name="Google Shape;2572;p71"/>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573" name="Google Shape;2573;p71"/>
              <p:cNvGrpSpPr/>
              <p:nvPr/>
            </p:nvGrpSpPr>
            <p:grpSpPr>
              <a:xfrm rot="10800000" flipH="1">
                <a:off x="951287" y="4905307"/>
                <a:ext cx="4084351" cy="113432"/>
                <a:chOff x="1207475" y="2042882"/>
                <a:chExt cx="9812216" cy="720000"/>
              </a:xfrm>
            </p:grpSpPr>
            <p:sp>
              <p:nvSpPr>
                <p:cNvPr id="2574" name="Google Shape;2574;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75" name="Google Shape;2575;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76" name="Google Shape;2576;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77" name="Google Shape;2577;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78" name="Google Shape;2578;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79" name="Google Shape;2579;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80" name="Google Shape;2580;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81" name="Google Shape;2581;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582" name="Google Shape;2582;p71"/>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2583" name="Google Shape;2583;p71"/>
            <p:cNvGrpSpPr/>
            <p:nvPr/>
          </p:nvGrpSpPr>
          <p:grpSpPr>
            <a:xfrm>
              <a:off x="3045397" y="3366262"/>
              <a:ext cx="5355764" cy="471785"/>
              <a:chOff x="951286" y="4599893"/>
              <a:chExt cx="4084353" cy="726698"/>
            </a:xfrm>
          </p:grpSpPr>
          <p:grpSp>
            <p:nvGrpSpPr>
              <p:cNvPr id="2584" name="Google Shape;2584;p71"/>
              <p:cNvGrpSpPr/>
              <p:nvPr/>
            </p:nvGrpSpPr>
            <p:grpSpPr>
              <a:xfrm rot="10800000" flipH="1">
                <a:off x="951288" y="4599893"/>
                <a:ext cx="4084351" cy="113432"/>
                <a:chOff x="1207475" y="2042882"/>
                <a:chExt cx="9812216" cy="720000"/>
              </a:xfrm>
            </p:grpSpPr>
            <p:sp>
              <p:nvSpPr>
                <p:cNvPr id="2585" name="Google Shape;2585;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86" name="Google Shape;2586;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87" name="Google Shape;2587;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88" name="Google Shape;2588;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89" name="Google Shape;2589;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90" name="Google Shape;2590;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91" name="Google Shape;2591;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92" name="Google Shape;2592;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593" name="Google Shape;2593;p71"/>
              <p:cNvSpPr/>
              <p:nvPr/>
            </p:nvSpPr>
            <p:spPr>
              <a:xfrm>
                <a:off x="2106597" y="459989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594" name="Google Shape;2594;p71"/>
              <p:cNvGrpSpPr/>
              <p:nvPr/>
            </p:nvGrpSpPr>
            <p:grpSpPr>
              <a:xfrm rot="10800000" flipH="1">
                <a:off x="951288" y="4750813"/>
                <a:ext cx="4084351" cy="113432"/>
                <a:chOff x="1207475" y="2042882"/>
                <a:chExt cx="9812216" cy="720000"/>
              </a:xfrm>
            </p:grpSpPr>
            <p:sp>
              <p:nvSpPr>
                <p:cNvPr id="2595" name="Google Shape;2595;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96" name="Google Shape;2596;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97" name="Google Shape;2597;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98" name="Google Shape;2598;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99" name="Google Shape;2599;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00" name="Google Shape;2600;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01" name="Google Shape;2601;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02" name="Google Shape;2602;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603" name="Google Shape;2603;p71"/>
              <p:cNvSpPr/>
              <p:nvPr/>
            </p:nvSpPr>
            <p:spPr>
              <a:xfrm>
                <a:off x="2106597" y="475081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604" name="Google Shape;2604;p71"/>
              <p:cNvGrpSpPr/>
              <p:nvPr/>
            </p:nvGrpSpPr>
            <p:grpSpPr>
              <a:xfrm rot="10800000" flipH="1">
                <a:off x="951287" y="5059233"/>
                <a:ext cx="4084351" cy="113432"/>
                <a:chOff x="1207475" y="2042882"/>
                <a:chExt cx="9812216" cy="720000"/>
              </a:xfrm>
            </p:grpSpPr>
            <p:sp>
              <p:nvSpPr>
                <p:cNvPr id="2605" name="Google Shape;2605;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06" name="Google Shape;2606;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07" name="Google Shape;2607;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08" name="Google Shape;2608;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09" name="Google Shape;2609;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10" name="Google Shape;2610;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11" name="Google Shape;2611;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12" name="Google Shape;2612;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613" name="Google Shape;2613;p71"/>
              <p:cNvSpPr/>
              <p:nvPr/>
            </p:nvSpPr>
            <p:spPr>
              <a:xfrm>
                <a:off x="2106596" y="505923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614" name="Google Shape;2614;p71"/>
              <p:cNvGrpSpPr/>
              <p:nvPr/>
            </p:nvGrpSpPr>
            <p:grpSpPr>
              <a:xfrm rot="10800000" flipH="1">
                <a:off x="951286" y="5213159"/>
                <a:ext cx="4084351" cy="113432"/>
                <a:chOff x="1207475" y="2042882"/>
                <a:chExt cx="9812216" cy="720000"/>
              </a:xfrm>
            </p:grpSpPr>
            <p:sp>
              <p:nvSpPr>
                <p:cNvPr id="2615" name="Google Shape;2615;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16" name="Google Shape;2616;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17" name="Google Shape;2617;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18" name="Google Shape;2618;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19" name="Google Shape;2619;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20" name="Google Shape;2620;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21" name="Google Shape;2621;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22" name="Google Shape;2622;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623" name="Google Shape;2623;p71"/>
              <p:cNvSpPr/>
              <p:nvPr/>
            </p:nvSpPr>
            <p:spPr>
              <a:xfrm>
                <a:off x="2106595" y="5213159"/>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624" name="Google Shape;2624;p71"/>
              <p:cNvGrpSpPr/>
              <p:nvPr/>
            </p:nvGrpSpPr>
            <p:grpSpPr>
              <a:xfrm rot="10800000" flipH="1">
                <a:off x="951287" y="4905307"/>
                <a:ext cx="4084351" cy="113432"/>
                <a:chOff x="1207475" y="2042882"/>
                <a:chExt cx="9812216" cy="720000"/>
              </a:xfrm>
            </p:grpSpPr>
            <p:sp>
              <p:nvSpPr>
                <p:cNvPr id="2625" name="Google Shape;2625;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26" name="Google Shape;2626;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27" name="Google Shape;2627;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28" name="Google Shape;2628;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29" name="Google Shape;2629;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30" name="Google Shape;2630;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31" name="Google Shape;2631;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32" name="Google Shape;2632;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633" name="Google Shape;2633;p71"/>
              <p:cNvSpPr/>
              <p:nvPr/>
            </p:nvSpPr>
            <p:spPr>
              <a:xfrm>
                <a:off x="2106596" y="4905307"/>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2634" name="Google Shape;2634;p71"/>
            <p:cNvGrpSpPr/>
            <p:nvPr/>
          </p:nvGrpSpPr>
          <p:grpSpPr>
            <a:xfrm>
              <a:off x="5006304" y="3840883"/>
              <a:ext cx="5355764" cy="471785"/>
              <a:chOff x="951286" y="4599893"/>
              <a:chExt cx="4084353" cy="726698"/>
            </a:xfrm>
          </p:grpSpPr>
          <p:grpSp>
            <p:nvGrpSpPr>
              <p:cNvPr id="2635" name="Google Shape;2635;p71"/>
              <p:cNvGrpSpPr/>
              <p:nvPr/>
            </p:nvGrpSpPr>
            <p:grpSpPr>
              <a:xfrm rot="10800000" flipH="1">
                <a:off x="951288" y="4599893"/>
                <a:ext cx="4084351" cy="113432"/>
                <a:chOff x="1207475" y="2042882"/>
                <a:chExt cx="9812216" cy="720000"/>
              </a:xfrm>
            </p:grpSpPr>
            <p:sp>
              <p:nvSpPr>
                <p:cNvPr id="2636" name="Google Shape;2636;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37" name="Google Shape;2637;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38" name="Google Shape;2638;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39" name="Google Shape;2639;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40" name="Google Shape;2640;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41" name="Google Shape;2641;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42" name="Google Shape;2642;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43" name="Google Shape;2643;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644" name="Google Shape;2644;p71"/>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645" name="Google Shape;2645;p71"/>
              <p:cNvGrpSpPr/>
              <p:nvPr/>
            </p:nvGrpSpPr>
            <p:grpSpPr>
              <a:xfrm rot="10800000" flipH="1">
                <a:off x="951288" y="4750813"/>
                <a:ext cx="4084351" cy="113432"/>
                <a:chOff x="1207475" y="2042882"/>
                <a:chExt cx="9812216" cy="720000"/>
              </a:xfrm>
            </p:grpSpPr>
            <p:sp>
              <p:nvSpPr>
                <p:cNvPr id="2646" name="Google Shape;2646;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47" name="Google Shape;2647;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48" name="Google Shape;2648;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49" name="Google Shape;2649;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50" name="Google Shape;2650;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51" name="Google Shape;2651;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52" name="Google Shape;2652;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53" name="Google Shape;2653;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654" name="Google Shape;2654;p71"/>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655" name="Google Shape;2655;p71"/>
              <p:cNvGrpSpPr/>
              <p:nvPr/>
            </p:nvGrpSpPr>
            <p:grpSpPr>
              <a:xfrm rot="10800000" flipH="1">
                <a:off x="951287" y="5059233"/>
                <a:ext cx="4084351" cy="113432"/>
                <a:chOff x="1207475" y="2042882"/>
                <a:chExt cx="9812216" cy="720000"/>
              </a:xfrm>
            </p:grpSpPr>
            <p:sp>
              <p:nvSpPr>
                <p:cNvPr id="2656" name="Google Shape;2656;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57" name="Google Shape;2657;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58" name="Google Shape;2658;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59" name="Google Shape;2659;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60" name="Google Shape;2660;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61" name="Google Shape;2661;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62" name="Google Shape;2662;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63" name="Google Shape;2663;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664" name="Google Shape;2664;p71"/>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665" name="Google Shape;2665;p71"/>
              <p:cNvGrpSpPr/>
              <p:nvPr/>
            </p:nvGrpSpPr>
            <p:grpSpPr>
              <a:xfrm rot="10800000" flipH="1">
                <a:off x="951286" y="5213159"/>
                <a:ext cx="4084351" cy="113432"/>
                <a:chOff x="1207475" y="2042882"/>
                <a:chExt cx="9812216" cy="720000"/>
              </a:xfrm>
            </p:grpSpPr>
            <p:sp>
              <p:nvSpPr>
                <p:cNvPr id="2666" name="Google Shape;2666;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67" name="Google Shape;2667;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68" name="Google Shape;2668;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69" name="Google Shape;2669;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70" name="Google Shape;2670;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71" name="Google Shape;2671;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72" name="Google Shape;2672;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73" name="Google Shape;2673;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674" name="Google Shape;2674;p71"/>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675" name="Google Shape;2675;p71"/>
              <p:cNvGrpSpPr/>
              <p:nvPr/>
            </p:nvGrpSpPr>
            <p:grpSpPr>
              <a:xfrm rot="10800000" flipH="1">
                <a:off x="951287" y="4905307"/>
                <a:ext cx="4084351" cy="113432"/>
                <a:chOff x="1207475" y="2042882"/>
                <a:chExt cx="9812216" cy="720000"/>
              </a:xfrm>
            </p:grpSpPr>
            <p:sp>
              <p:nvSpPr>
                <p:cNvPr id="2676" name="Google Shape;2676;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77" name="Google Shape;2677;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78" name="Google Shape;2678;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79" name="Google Shape;2679;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80" name="Google Shape;2680;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81" name="Google Shape;2681;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82" name="Google Shape;2682;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83" name="Google Shape;2683;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684" name="Google Shape;2684;p71"/>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2685" name="Google Shape;2685;p71"/>
            <p:cNvSpPr/>
            <p:nvPr/>
          </p:nvSpPr>
          <p:spPr>
            <a:xfrm>
              <a:off x="8334559" y="4562196"/>
              <a:ext cx="2367554" cy="7364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686" name="Google Shape;2686;p71"/>
            <p:cNvGrpSpPr/>
            <p:nvPr/>
          </p:nvGrpSpPr>
          <p:grpSpPr>
            <a:xfrm>
              <a:off x="8665867" y="4894593"/>
              <a:ext cx="5355764" cy="471785"/>
              <a:chOff x="951286" y="4599893"/>
              <a:chExt cx="4084353" cy="726698"/>
            </a:xfrm>
          </p:grpSpPr>
          <p:grpSp>
            <p:nvGrpSpPr>
              <p:cNvPr id="2687" name="Google Shape;2687;p71"/>
              <p:cNvGrpSpPr/>
              <p:nvPr/>
            </p:nvGrpSpPr>
            <p:grpSpPr>
              <a:xfrm rot="10800000" flipH="1">
                <a:off x="951288" y="4599893"/>
                <a:ext cx="4084351" cy="113432"/>
                <a:chOff x="1207475" y="2042882"/>
                <a:chExt cx="9812216" cy="720000"/>
              </a:xfrm>
            </p:grpSpPr>
            <p:sp>
              <p:nvSpPr>
                <p:cNvPr id="2688" name="Google Shape;2688;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89" name="Google Shape;2689;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90" name="Google Shape;2690;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91" name="Google Shape;2691;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92" name="Google Shape;2692;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93" name="Google Shape;2693;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94" name="Google Shape;2694;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95" name="Google Shape;2695;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696" name="Google Shape;2696;p71"/>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697" name="Google Shape;2697;p71"/>
              <p:cNvGrpSpPr/>
              <p:nvPr/>
            </p:nvGrpSpPr>
            <p:grpSpPr>
              <a:xfrm rot="10800000" flipH="1">
                <a:off x="951288" y="4750813"/>
                <a:ext cx="4084351" cy="113432"/>
                <a:chOff x="1207475" y="2042882"/>
                <a:chExt cx="9812216" cy="720000"/>
              </a:xfrm>
            </p:grpSpPr>
            <p:sp>
              <p:nvSpPr>
                <p:cNvPr id="2698" name="Google Shape;2698;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699" name="Google Shape;2699;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00" name="Google Shape;2700;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01" name="Google Shape;2701;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02" name="Google Shape;2702;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03" name="Google Shape;2703;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04" name="Google Shape;2704;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05" name="Google Shape;2705;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706" name="Google Shape;2706;p71"/>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707" name="Google Shape;2707;p71"/>
              <p:cNvGrpSpPr/>
              <p:nvPr/>
            </p:nvGrpSpPr>
            <p:grpSpPr>
              <a:xfrm rot="10800000" flipH="1">
                <a:off x="951287" y="5059233"/>
                <a:ext cx="4084351" cy="113432"/>
                <a:chOff x="1207475" y="2042882"/>
                <a:chExt cx="9812216" cy="720000"/>
              </a:xfrm>
            </p:grpSpPr>
            <p:sp>
              <p:nvSpPr>
                <p:cNvPr id="2708" name="Google Shape;2708;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09" name="Google Shape;2709;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10" name="Google Shape;2710;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11" name="Google Shape;2711;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12" name="Google Shape;2712;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13" name="Google Shape;2713;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14" name="Google Shape;2714;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15" name="Google Shape;2715;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716" name="Google Shape;2716;p71"/>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717" name="Google Shape;2717;p71"/>
              <p:cNvGrpSpPr/>
              <p:nvPr/>
            </p:nvGrpSpPr>
            <p:grpSpPr>
              <a:xfrm rot="10800000" flipH="1">
                <a:off x="951286" y="5213159"/>
                <a:ext cx="4084351" cy="113432"/>
                <a:chOff x="1207475" y="2042882"/>
                <a:chExt cx="9812216" cy="720000"/>
              </a:xfrm>
            </p:grpSpPr>
            <p:sp>
              <p:nvSpPr>
                <p:cNvPr id="2718" name="Google Shape;2718;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19" name="Google Shape;2719;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20" name="Google Shape;2720;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21" name="Google Shape;2721;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22" name="Google Shape;2722;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23" name="Google Shape;2723;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24" name="Google Shape;2724;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25" name="Google Shape;2725;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726" name="Google Shape;2726;p71"/>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2727" name="Google Shape;2727;p71"/>
              <p:cNvGrpSpPr/>
              <p:nvPr/>
            </p:nvGrpSpPr>
            <p:grpSpPr>
              <a:xfrm rot="10800000" flipH="1">
                <a:off x="951287" y="4905307"/>
                <a:ext cx="4084351" cy="113432"/>
                <a:chOff x="1207475" y="2042882"/>
                <a:chExt cx="9812216" cy="720000"/>
              </a:xfrm>
            </p:grpSpPr>
            <p:sp>
              <p:nvSpPr>
                <p:cNvPr id="2728" name="Google Shape;2728;p71"/>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29" name="Google Shape;2729;p71"/>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30" name="Google Shape;2730;p71"/>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31" name="Google Shape;2731;p71"/>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32" name="Google Shape;2732;p71"/>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33" name="Google Shape;2733;p71"/>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34" name="Google Shape;2734;p71"/>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35" name="Google Shape;2735;p71"/>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736" name="Google Shape;2736;p71"/>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2737" name="Google Shape;2737;p71"/>
            <p:cNvSpPr/>
            <p:nvPr/>
          </p:nvSpPr>
          <p:spPr>
            <a:xfrm>
              <a:off x="2199129" y="231277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38" name="Google Shape;2738;p71"/>
            <p:cNvSpPr/>
            <p:nvPr/>
          </p:nvSpPr>
          <p:spPr>
            <a:xfrm>
              <a:off x="2199129" y="242137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39" name="Google Shape;2739;p71"/>
            <p:cNvSpPr/>
            <p:nvPr/>
          </p:nvSpPr>
          <p:spPr>
            <a:xfrm>
              <a:off x="2199129" y="262039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40" name="Google Shape;2740;p71"/>
            <p:cNvSpPr/>
            <p:nvPr/>
          </p:nvSpPr>
          <p:spPr>
            <a:xfrm>
              <a:off x="2199129" y="272695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41" name="Google Shape;2741;p71"/>
            <p:cNvSpPr/>
            <p:nvPr/>
          </p:nvSpPr>
          <p:spPr>
            <a:xfrm>
              <a:off x="1214630" y="241283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42" name="Google Shape;2742;p71"/>
            <p:cNvSpPr/>
            <p:nvPr/>
          </p:nvSpPr>
          <p:spPr>
            <a:xfrm>
              <a:off x="1590738" y="251664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43" name="Google Shape;2743;p71"/>
            <p:cNvSpPr/>
            <p:nvPr/>
          </p:nvSpPr>
          <p:spPr>
            <a:xfrm>
              <a:off x="807082" y="261359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44" name="Google Shape;2744;p71"/>
            <p:cNvSpPr/>
            <p:nvPr/>
          </p:nvSpPr>
          <p:spPr>
            <a:xfrm>
              <a:off x="966243" y="231817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45" name="Google Shape;2745;p71"/>
            <p:cNvSpPr/>
            <p:nvPr/>
          </p:nvSpPr>
          <p:spPr>
            <a:xfrm>
              <a:off x="2645518" y="240815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46" name="Google Shape;2746;p71"/>
            <p:cNvSpPr/>
            <p:nvPr/>
          </p:nvSpPr>
          <p:spPr>
            <a:xfrm>
              <a:off x="4142305" y="283129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47" name="Google Shape;2747;p71"/>
            <p:cNvSpPr/>
            <p:nvPr/>
          </p:nvSpPr>
          <p:spPr>
            <a:xfrm>
              <a:off x="4560340" y="322769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48" name="Google Shape;2748;p71"/>
            <p:cNvSpPr/>
            <p:nvPr/>
          </p:nvSpPr>
          <p:spPr>
            <a:xfrm>
              <a:off x="3786767" y="294878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49" name="Google Shape;2749;p71"/>
            <p:cNvSpPr/>
            <p:nvPr/>
          </p:nvSpPr>
          <p:spPr>
            <a:xfrm>
              <a:off x="3533914" y="314911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50" name="Google Shape;2750;p71"/>
            <p:cNvSpPr/>
            <p:nvPr/>
          </p:nvSpPr>
          <p:spPr>
            <a:xfrm>
              <a:off x="3157806" y="293136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51" name="Google Shape;2751;p71"/>
            <p:cNvSpPr/>
            <p:nvPr/>
          </p:nvSpPr>
          <p:spPr>
            <a:xfrm>
              <a:off x="3533914" y="303517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52" name="Google Shape;2752;p71"/>
            <p:cNvSpPr/>
            <p:nvPr/>
          </p:nvSpPr>
          <p:spPr>
            <a:xfrm>
              <a:off x="2750258" y="313212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53" name="Google Shape;2753;p71"/>
            <p:cNvSpPr/>
            <p:nvPr/>
          </p:nvSpPr>
          <p:spPr>
            <a:xfrm>
              <a:off x="2909419" y="28367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54" name="Google Shape;2754;p71"/>
            <p:cNvSpPr/>
            <p:nvPr/>
          </p:nvSpPr>
          <p:spPr>
            <a:xfrm>
              <a:off x="4588694" y="292667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55" name="Google Shape;2755;p71"/>
            <p:cNvSpPr/>
            <p:nvPr/>
          </p:nvSpPr>
          <p:spPr>
            <a:xfrm>
              <a:off x="6229909" y="335381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56" name="Google Shape;2756;p71"/>
            <p:cNvSpPr/>
            <p:nvPr/>
          </p:nvSpPr>
          <p:spPr>
            <a:xfrm>
              <a:off x="6229909" y="376799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57" name="Google Shape;2757;p71"/>
            <p:cNvSpPr/>
            <p:nvPr/>
          </p:nvSpPr>
          <p:spPr>
            <a:xfrm>
              <a:off x="5245410" y="345388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58" name="Google Shape;2758;p71"/>
            <p:cNvSpPr/>
            <p:nvPr/>
          </p:nvSpPr>
          <p:spPr>
            <a:xfrm>
              <a:off x="5621518" y="355769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59" name="Google Shape;2759;p71"/>
            <p:cNvSpPr/>
            <p:nvPr/>
          </p:nvSpPr>
          <p:spPr>
            <a:xfrm>
              <a:off x="4837862" y="365464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60" name="Google Shape;2760;p71"/>
            <p:cNvSpPr/>
            <p:nvPr/>
          </p:nvSpPr>
          <p:spPr>
            <a:xfrm>
              <a:off x="4997023" y="3359218"/>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61" name="Google Shape;2761;p71"/>
            <p:cNvSpPr/>
            <p:nvPr/>
          </p:nvSpPr>
          <p:spPr>
            <a:xfrm>
              <a:off x="6676298" y="344919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62" name="Google Shape;2762;p71"/>
            <p:cNvSpPr/>
            <p:nvPr/>
          </p:nvSpPr>
          <p:spPr>
            <a:xfrm>
              <a:off x="8211663" y="382381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63" name="Google Shape;2763;p71"/>
            <p:cNvSpPr/>
            <p:nvPr/>
          </p:nvSpPr>
          <p:spPr>
            <a:xfrm>
              <a:off x="8211663" y="42380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64" name="Google Shape;2764;p71"/>
            <p:cNvSpPr/>
            <p:nvPr/>
          </p:nvSpPr>
          <p:spPr>
            <a:xfrm>
              <a:off x="7227164" y="392388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65" name="Google Shape;2765;p71"/>
            <p:cNvSpPr/>
            <p:nvPr/>
          </p:nvSpPr>
          <p:spPr>
            <a:xfrm>
              <a:off x="7603272" y="402769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66" name="Google Shape;2766;p71"/>
            <p:cNvSpPr/>
            <p:nvPr/>
          </p:nvSpPr>
          <p:spPr>
            <a:xfrm>
              <a:off x="6819616" y="412464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67" name="Google Shape;2767;p71"/>
            <p:cNvSpPr/>
            <p:nvPr/>
          </p:nvSpPr>
          <p:spPr>
            <a:xfrm>
              <a:off x="6978777" y="382922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68" name="Google Shape;2768;p71"/>
            <p:cNvSpPr/>
            <p:nvPr/>
          </p:nvSpPr>
          <p:spPr>
            <a:xfrm>
              <a:off x="8658052" y="391919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69" name="Google Shape;2769;p71"/>
            <p:cNvSpPr/>
            <p:nvPr/>
          </p:nvSpPr>
          <p:spPr>
            <a:xfrm>
              <a:off x="7603272" y="391415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70" name="Google Shape;2770;p71"/>
            <p:cNvSpPr/>
            <p:nvPr/>
          </p:nvSpPr>
          <p:spPr>
            <a:xfrm>
              <a:off x="7607304" y="380436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71" name="Google Shape;2771;p71"/>
            <p:cNvSpPr/>
            <p:nvPr/>
          </p:nvSpPr>
          <p:spPr>
            <a:xfrm>
              <a:off x="7583493" y="423213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72" name="Google Shape;2772;p71"/>
            <p:cNvSpPr/>
            <p:nvPr/>
          </p:nvSpPr>
          <p:spPr>
            <a:xfrm>
              <a:off x="11632426" y="530076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73" name="Google Shape;2773;p71"/>
            <p:cNvSpPr/>
            <p:nvPr/>
          </p:nvSpPr>
          <p:spPr>
            <a:xfrm>
              <a:off x="10647927" y="498664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74" name="Google Shape;2774;p71"/>
            <p:cNvSpPr/>
            <p:nvPr/>
          </p:nvSpPr>
          <p:spPr>
            <a:xfrm>
              <a:off x="10240379" y="518740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75" name="Google Shape;2775;p71"/>
            <p:cNvSpPr/>
            <p:nvPr/>
          </p:nvSpPr>
          <p:spPr>
            <a:xfrm>
              <a:off x="10399540" y="489198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76" name="Google Shape;2776;p71"/>
            <p:cNvSpPr/>
            <p:nvPr/>
          </p:nvSpPr>
          <p:spPr>
            <a:xfrm>
              <a:off x="12078815" y="498196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77" name="Google Shape;2777;p71"/>
            <p:cNvSpPr/>
            <p:nvPr/>
          </p:nvSpPr>
          <p:spPr>
            <a:xfrm>
              <a:off x="11028067" y="486713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78" name="Google Shape;2778;p71"/>
            <p:cNvSpPr/>
            <p:nvPr/>
          </p:nvSpPr>
          <p:spPr>
            <a:xfrm>
              <a:off x="11004256" y="52949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nvGrpSpPr>
            <p:cNvPr id="2779" name="Google Shape;2779;p71"/>
            <p:cNvGrpSpPr/>
            <p:nvPr/>
          </p:nvGrpSpPr>
          <p:grpSpPr>
            <a:xfrm>
              <a:off x="6819616" y="4474505"/>
              <a:ext cx="5366725" cy="161333"/>
              <a:chOff x="6819616" y="4474505"/>
              <a:chExt cx="5366725" cy="161333"/>
            </a:xfrm>
          </p:grpSpPr>
          <p:sp>
            <p:nvSpPr>
              <p:cNvPr id="2780" name="Google Shape;2780;p71"/>
              <p:cNvSpPr/>
              <p:nvPr/>
            </p:nvSpPr>
            <p:spPr>
              <a:xfrm rot="10800000" flipH="1">
                <a:off x="6819617" y="4581594"/>
                <a:ext cx="5355760" cy="37861"/>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81" name="Google Shape;2781;p71"/>
              <p:cNvSpPr/>
              <p:nvPr/>
            </p:nvSpPr>
            <p:spPr>
              <a:xfrm rot="10800000" flipH="1">
                <a:off x="11100387" y="4581594"/>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82" name="Google Shape;2782;p71"/>
              <p:cNvSpPr/>
              <p:nvPr/>
            </p:nvSpPr>
            <p:spPr>
              <a:xfrm rot="10800000" flipH="1">
                <a:off x="8152889" y="4581593"/>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83" name="Google Shape;2783;p71"/>
              <p:cNvSpPr/>
              <p:nvPr/>
            </p:nvSpPr>
            <p:spPr>
              <a:xfrm rot="10800000" flipH="1">
                <a:off x="10604796" y="4581593"/>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84" name="Google Shape;2784;p71"/>
              <p:cNvSpPr/>
              <p:nvPr/>
            </p:nvSpPr>
            <p:spPr>
              <a:xfrm rot="10800000" flipH="1">
                <a:off x="7430658" y="4581594"/>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85" name="Google Shape;2785;p71"/>
              <p:cNvSpPr/>
              <p:nvPr/>
            </p:nvSpPr>
            <p:spPr>
              <a:xfrm rot="10800000" flipH="1">
                <a:off x="6819616" y="4581594"/>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86" name="Google Shape;2786;p71"/>
              <p:cNvSpPr/>
              <p:nvPr/>
            </p:nvSpPr>
            <p:spPr>
              <a:xfrm rot="10800000" flipH="1">
                <a:off x="11826604" y="4581594"/>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87" name="Google Shape;2787;p71"/>
              <p:cNvSpPr/>
              <p:nvPr/>
            </p:nvSpPr>
            <p:spPr>
              <a:xfrm rot="10800000" flipH="1">
                <a:off x="8313726" y="4562196"/>
                <a:ext cx="2367540" cy="7364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88" name="Google Shape;2788;p71"/>
              <p:cNvSpPr/>
              <p:nvPr/>
            </p:nvSpPr>
            <p:spPr>
              <a:xfrm rot="10800000" flipH="1">
                <a:off x="6830581" y="4474506"/>
                <a:ext cx="5355760" cy="37861"/>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89" name="Google Shape;2789;p71"/>
              <p:cNvSpPr/>
              <p:nvPr/>
            </p:nvSpPr>
            <p:spPr>
              <a:xfrm rot="10800000" flipH="1">
                <a:off x="11111351" y="4474506"/>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90" name="Google Shape;2790;p71"/>
              <p:cNvSpPr/>
              <p:nvPr/>
            </p:nvSpPr>
            <p:spPr>
              <a:xfrm rot="10800000" flipH="1">
                <a:off x="8163853" y="4474505"/>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91" name="Google Shape;2791;p71"/>
              <p:cNvSpPr/>
              <p:nvPr/>
            </p:nvSpPr>
            <p:spPr>
              <a:xfrm rot="10800000" flipH="1">
                <a:off x="10615760" y="4474505"/>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92" name="Google Shape;2792;p71"/>
              <p:cNvSpPr/>
              <p:nvPr/>
            </p:nvSpPr>
            <p:spPr>
              <a:xfrm rot="10800000" flipH="1">
                <a:off x="7441622" y="4474506"/>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93" name="Google Shape;2793;p71"/>
              <p:cNvSpPr/>
              <p:nvPr/>
            </p:nvSpPr>
            <p:spPr>
              <a:xfrm rot="10800000" flipH="1">
                <a:off x="6830580" y="4474506"/>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94" name="Google Shape;2794;p71"/>
              <p:cNvSpPr/>
              <p:nvPr/>
            </p:nvSpPr>
            <p:spPr>
              <a:xfrm rot="10800000" flipH="1">
                <a:off x="11837568" y="4474506"/>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2795" name="Google Shape;2795;p71"/>
            <p:cNvSpPr/>
            <p:nvPr/>
          </p:nvSpPr>
          <p:spPr>
            <a:xfrm>
              <a:off x="8280373" y="4455383"/>
              <a:ext cx="2367554" cy="7364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2796" name="Google Shape;2796;p71"/>
            <p:cNvSpPr/>
            <p:nvPr/>
          </p:nvSpPr>
          <p:spPr>
            <a:xfrm>
              <a:off x="9839884" y="455580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797" name="Google Shape;2797;p71"/>
            <p:cNvSpPr/>
            <p:nvPr/>
          </p:nvSpPr>
          <p:spPr>
            <a:xfrm>
              <a:off x="9850954" y="443263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33" name="Google Shape;233;p8"/>
          <p:cNvSpPr/>
          <p:nvPr/>
        </p:nvSpPr>
        <p:spPr>
          <a:xfrm>
            <a:off x="7450015" y="1361472"/>
            <a:ext cx="1720173" cy="629960"/>
          </a:xfrm>
          <a:prstGeom prst="roundRect">
            <a:avLst>
              <a:gd name="adj" fmla="val 16667"/>
            </a:avLst>
          </a:prstGeom>
          <a:solidFill>
            <a:srgbClr val="655D85"/>
          </a:solidFill>
          <a:ln w="19050" cap="flat" cmpd="sng">
            <a:solidFill>
              <a:srgbClr val="322E42"/>
            </a:solidFill>
            <a:prstDash val="solid"/>
            <a:miter lim="400000"/>
            <a:headEnd type="none" w="sm" len="sm"/>
            <a:tailEnd type="none" w="sm" len="sm"/>
          </a:ln>
          <a:effectLst>
            <a:outerShdw blurRad="50800" dist="38100" dir="2700000" algn="tl" rotWithShape="0">
              <a:srgbClr val="000000">
                <a:alpha val="40000"/>
              </a:srgbClr>
            </a:outerShdw>
          </a:effectLst>
        </p:spPr>
        <p:txBody>
          <a:bodyPr spcFirstLastPara="1" wrap="square" lIns="38100" tIns="38100" rIns="38100" bIns="38100" anchor="ctr" anchorCtr="0">
            <a:spAutoFit/>
          </a:bodyPr>
          <a:lstStyle/>
          <a:p>
            <a:pPr marL="0" marR="0" lvl="0" indent="0" algn="ctr" rtl="0">
              <a:lnSpc>
                <a:spcPct val="100000"/>
              </a:lnSpc>
              <a:spcBef>
                <a:spcPts val="0"/>
              </a:spcBef>
              <a:spcAft>
                <a:spcPts val="0"/>
              </a:spcAft>
              <a:buClr>
                <a:srgbClr val="FFFFFF"/>
              </a:buClr>
              <a:buSzPts val="3200"/>
              <a:buFont typeface="Helvetica Neue Light"/>
              <a:buNone/>
            </a:pPr>
            <a:r>
              <a:rPr lang="en-IE" sz="3200" u="none" strike="noStrike" cap="none" dirty="0">
                <a:solidFill>
                  <a:srgbClr val="FFFFFF"/>
                </a:solidFill>
                <a:latin typeface="Helvetica Neue Light"/>
                <a:ea typeface="Helvetica Neue Light"/>
                <a:cs typeface="Helvetica Neue Light"/>
                <a:sym typeface="Helvetica Neue Light"/>
              </a:rPr>
              <a:t>guppy</a:t>
            </a:r>
            <a:endParaRPr dirty="0"/>
          </a:p>
        </p:txBody>
      </p:sp>
      <p:sp>
        <p:nvSpPr>
          <p:cNvPr id="236" name="Google Shape;236;p8"/>
          <p:cNvSpPr txBox="1"/>
          <p:nvPr/>
        </p:nvSpPr>
        <p:spPr>
          <a:xfrm>
            <a:off x="587569" y="5302972"/>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Helvetica Neue Light"/>
              <a:buNone/>
            </a:pPr>
            <a:r>
              <a:rPr lang="en-IE" sz="4400">
                <a:solidFill>
                  <a:srgbClr val="F6EECA"/>
                </a:solidFill>
                <a:latin typeface="Helvetica Neue Light"/>
                <a:ea typeface="Helvetica Neue Light"/>
                <a:cs typeface="Helvetica Neue Light"/>
                <a:sym typeface="Helvetica Neue Light"/>
              </a:rPr>
              <a:t>1. Basecalling</a:t>
            </a:r>
            <a:endParaRPr sz="4400">
              <a:solidFill>
                <a:srgbClr val="F6EECA"/>
              </a:solidFill>
              <a:latin typeface="Helvetica Neue Light"/>
              <a:ea typeface="Helvetica Neue Light"/>
              <a:cs typeface="Helvetica Neue Light"/>
              <a:sym typeface="Helvetica Neue Light"/>
            </a:endParaRPr>
          </a:p>
        </p:txBody>
      </p:sp>
      <p:sp>
        <p:nvSpPr>
          <p:cNvPr id="238" name="Google Shape;238;p8"/>
          <p:cNvSpPr txBox="1"/>
          <p:nvPr/>
        </p:nvSpPr>
        <p:spPr>
          <a:xfrm>
            <a:off x="12741156" y="591792"/>
            <a:ext cx="2286523"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a:solidFill>
                  <a:schemeClr val="dk1"/>
                </a:solidFill>
                <a:latin typeface="Helvetica Neue Light"/>
                <a:ea typeface="Helvetica Neue Light"/>
                <a:cs typeface="Helvetica Neue Light"/>
                <a:sym typeface="Helvetica Neue Light"/>
              </a:rPr>
              <a:t>@read</a:t>
            </a:r>
            <a:endParaRPr/>
          </a:p>
          <a:p>
            <a:pPr marL="0" marR="0" lvl="0" indent="0" algn="l" rtl="0">
              <a:spcBef>
                <a:spcPts val="0"/>
              </a:spcBef>
              <a:spcAft>
                <a:spcPts val="0"/>
              </a:spcAft>
              <a:buNone/>
            </a:pPr>
            <a:r>
              <a:rPr lang="en-IE" sz="3200">
                <a:solidFill>
                  <a:srgbClr val="FF0000"/>
                </a:solidFill>
                <a:latin typeface="Helvetica Neue Light"/>
                <a:ea typeface="Helvetica Neue Light"/>
                <a:cs typeface="Helvetica Neue Light"/>
                <a:sym typeface="Helvetica Neue Light"/>
              </a:rPr>
              <a:t>A</a:t>
            </a:r>
            <a:r>
              <a:rPr lang="en-IE" sz="3200">
                <a:solidFill>
                  <a:srgbClr val="0070C0"/>
                </a:solidFill>
                <a:latin typeface="Helvetica Neue Light"/>
                <a:ea typeface="Helvetica Neue Light"/>
                <a:cs typeface="Helvetica Neue Light"/>
                <a:sym typeface="Helvetica Neue Light"/>
              </a:rPr>
              <a:t>T</a:t>
            </a:r>
            <a:r>
              <a:rPr lang="en-IE" sz="3200">
                <a:solidFill>
                  <a:srgbClr val="92D050"/>
                </a:solidFill>
                <a:latin typeface="Helvetica Neue Light"/>
                <a:ea typeface="Helvetica Neue Light"/>
                <a:cs typeface="Helvetica Neue Light"/>
                <a:sym typeface="Helvetica Neue Light"/>
              </a:rPr>
              <a:t>G</a:t>
            </a:r>
            <a:r>
              <a:rPr lang="en-IE" sz="3200">
                <a:solidFill>
                  <a:schemeClr val="dk1"/>
                </a:solidFill>
                <a:latin typeface="Helvetica Neue Light"/>
                <a:ea typeface="Helvetica Neue Light"/>
                <a:cs typeface="Helvetica Neue Light"/>
                <a:sym typeface="Helvetica Neue Light"/>
              </a:rPr>
              <a:t>C</a:t>
            </a:r>
            <a:r>
              <a:rPr lang="en-IE" sz="3200">
                <a:solidFill>
                  <a:srgbClr val="FF0000"/>
                </a:solidFill>
                <a:latin typeface="Helvetica Neue Light"/>
                <a:ea typeface="Helvetica Neue Light"/>
                <a:cs typeface="Helvetica Neue Light"/>
                <a:sym typeface="Helvetica Neue Light"/>
              </a:rPr>
              <a:t>A</a:t>
            </a:r>
            <a:r>
              <a:rPr lang="en-IE" sz="3200">
                <a:solidFill>
                  <a:srgbClr val="0070C0"/>
                </a:solidFill>
                <a:latin typeface="Helvetica Neue Light"/>
                <a:ea typeface="Helvetica Neue Light"/>
                <a:cs typeface="Helvetica Neue Light"/>
                <a:sym typeface="Helvetica Neue Light"/>
              </a:rPr>
              <a:t>T</a:t>
            </a:r>
            <a:r>
              <a:rPr lang="en-IE" sz="3200">
                <a:solidFill>
                  <a:srgbClr val="92D050"/>
                </a:solidFill>
                <a:latin typeface="Helvetica Neue Light"/>
                <a:ea typeface="Helvetica Neue Light"/>
                <a:cs typeface="Helvetica Neue Light"/>
                <a:sym typeface="Helvetica Neue Light"/>
              </a:rPr>
              <a:t>G</a:t>
            </a:r>
            <a:r>
              <a:rPr lang="en-IE" sz="3200">
                <a:solidFill>
                  <a:schemeClr val="dk1"/>
                </a:solidFill>
                <a:latin typeface="Helvetica Neue Light"/>
                <a:ea typeface="Helvetica Neue Light"/>
                <a:cs typeface="Helvetica Neue Light"/>
                <a:sym typeface="Helvetica Neue Light"/>
              </a:rPr>
              <a:t>C</a:t>
            </a:r>
            <a:endParaRPr/>
          </a:p>
          <a:p>
            <a:pPr marL="0" marR="0" lvl="0" indent="0" algn="l" rtl="0">
              <a:spcBef>
                <a:spcPts val="0"/>
              </a:spcBef>
              <a:spcAft>
                <a:spcPts val="0"/>
              </a:spcAft>
              <a:buNone/>
            </a:pPr>
            <a:r>
              <a:rPr lang="en-IE" sz="3200">
                <a:solidFill>
                  <a:schemeClr val="dk1"/>
                </a:solidFill>
                <a:latin typeface="Helvetica Neue Light"/>
                <a:ea typeface="Helvetica Neue Light"/>
                <a:cs typeface="Helvetica Neue Light"/>
                <a:sym typeface="Helvetica Neue Light"/>
              </a:rPr>
              <a:t>+</a:t>
            </a:r>
            <a:endParaRPr/>
          </a:p>
          <a:p>
            <a:pPr marL="0" marR="0" lvl="0" indent="0" algn="l" rtl="0">
              <a:spcBef>
                <a:spcPts val="0"/>
              </a:spcBef>
              <a:spcAft>
                <a:spcPts val="0"/>
              </a:spcAft>
              <a:buNone/>
            </a:pPr>
            <a:r>
              <a:rPr lang="en-IE" sz="3200">
                <a:solidFill>
                  <a:schemeClr val="dk1"/>
                </a:solidFill>
                <a:latin typeface="Helvetica Neue Light"/>
                <a:ea typeface="Helvetica Neue Light"/>
                <a:cs typeface="Helvetica Neue Light"/>
                <a:sym typeface="Helvetica Neue Light"/>
              </a:rPr>
              <a:t>“$##€**’</a:t>
            </a:r>
            <a:endParaRPr/>
          </a:p>
        </p:txBody>
      </p:sp>
      <p:pic>
        <p:nvPicPr>
          <p:cNvPr id="13" name="Google Shape;210;p6" descr="MinKNOW - Apps on Google Play">
            <a:extLst>
              <a:ext uri="{FF2B5EF4-FFF2-40B4-BE49-F238E27FC236}">
                <a16:creationId xmlns:a16="http://schemas.microsoft.com/office/drawing/2014/main" id="{AA0BBBF1-9DD6-4201-A8A3-23225B0B5526}"/>
              </a:ext>
            </a:extLst>
          </p:cNvPr>
          <p:cNvPicPr preferRelativeResize="0"/>
          <p:nvPr/>
        </p:nvPicPr>
        <p:blipFill rotWithShape="1">
          <a:blip r:embed="rId3">
            <a:alphaModFix/>
          </a:blip>
          <a:srcRect/>
          <a:stretch/>
        </p:blipFill>
        <p:spPr>
          <a:xfrm>
            <a:off x="647966" y="117913"/>
            <a:ext cx="1720173" cy="1720173"/>
          </a:xfrm>
          <a:prstGeom prst="rect">
            <a:avLst/>
          </a:prstGeom>
          <a:noFill/>
          <a:ln>
            <a:noFill/>
          </a:ln>
        </p:spPr>
      </p:pic>
      <p:pic>
        <p:nvPicPr>
          <p:cNvPr id="14" name="Google Shape;216;p7">
            <a:extLst>
              <a:ext uri="{FF2B5EF4-FFF2-40B4-BE49-F238E27FC236}">
                <a16:creationId xmlns:a16="http://schemas.microsoft.com/office/drawing/2014/main" id="{79AB4115-492A-4F43-A777-873CE9564457}"/>
              </a:ext>
            </a:extLst>
          </p:cNvPr>
          <p:cNvPicPr preferRelativeResize="0"/>
          <p:nvPr/>
        </p:nvPicPr>
        <p:blipFill rotWithShape="1">
          <a:blip r:embed="rId4">
            <a:alphaModFix/>
          </a:blip>
          <a:srcRect/>
          <a:stretch/>
        </p:blipFill>
        <p:spPr>
          <a:xfrm>
            <a:off x="647966" y="2229515"/>
            <a:ext cx="2442943" cy="1433534"/>
          </a:xfrm>
          <a:prstGeom prst="rect">
            <a:avLst/>
          </a:prstGeom>
          <a:noFill/>
          <a:ln>
            <a:noFill/>
          </a:ln>
        </p:spPr>
      </p:pic>
      <p:pic>
        <p:nvPicPr>
          <p:cNvPr id="15" name="Google Shape;217;p7">
            <a:extLst>
              <a:ext uri="{FF2B5EF4-FFF2-40B4-BE49-F238E27FC236}">
                <a16:creationId xmlns:a16="http://schemas.microsoft.com/office/drawing/2014/main" id="{8FDA81A3-CDD2-470C-B63D-A53006BF8E2C}"/>
              </a:ext>
            </a:extLst>
          </p:cNvPr>
          <p:cNvPicPr preferRelativeResize="0"/>
          <p:nvPr/>
        </p:nvPicPr>
        <p:blipFill rotWithShape="1">
          <a:blip r:embed="rId5">
            <a:alphaModFix/>
          </a:blip>
          <a:srcRect/>
          <a:stretch/>
        </p:blipFill>
        <p:spPr>
          <a:xfrm>
            <a:off x="4784114" y="2139664"/>
            <a:ext cx="2883388" cy="1613237"/>
          </a:xfrm>
          <a:prstGeom prst="rect">
            <a:avLst/>
          </a:prstGeom>
          <a:noFill/>
          <a:ln>
            <a:noFill/>
          </a:ln>
        </p:spPr>
      </p:pic>
      <p:cxnSp>
        <p:nvCxnSpPr>
          <p:cNvPr id="16" name="Google Shape;218;p7">
            <a:extLst>
              <a:ext uri="{FF2B5EF4-FFF2-40B4-BE49-F238E27FC236}">
                <a16:creationId xmlns:a16="http://schemas.microsoft.com/office/drawing/2014/main" id="{B9428226-EA80-4615-A069-51E4A03A49C4}"/>
              </a:ext>
            </a:extLst>
          </p:cNvPr>
          <p:cNvCxnSpPr/>
          <p:nvPr/>
        </p:nvCxnSpPr>
        <p:spPr>
          <a:xfrm>
            <a:off x="7830453" y="2946282"/>
            <a:ext cx="1651783" cy="0"/>
          </a:xfrm>
          <a:prstGeom prst="straightConnector1">
            <a:avLst/>
          </a:prstGeom>
          <a:noFill/>
          <a:ln w="50800" cap="flat" cmpd="sng">
            <a:solidFill>
              <a:srgbClr val="F1605D"/>
            </a:solidFill>
            <a:prstDash val="solid"/>
            <a:miter lim="400000"/>
            <a:headEnd type="none" w="sm" len="sm"/>
            <a:tailEnd type="stealth" w="lg" len="lg"/>
          </a:ln>
          <a:effectLst>
            <a:outerShdw blurRad="50800" dist="38100" dir="2700000" algn="tl" rotWithShape="0">
              <a:srgbClr val="000000">
                <a:alpha val="40000"/>
              </a:srgbClr>
            </a:outerShdw>
          </a:effectLst>
        </p:spPr>
      </p:cxnSp>
      <p:sp>
        <p:nvSpPr>
          <p:cNvPr id="17" name="Google Shape;219;p7">
            <a:extLst>
              <a:ext uri="{FF2B5EF4-FFF2-40B4-BE49-F238E27FC236}">
                <a16:creationId xmlns:a16="http://schemas.microsoft.com/office/drawing/2014/main" id="{31294AD3-3542-4E9B-BC9B-D59A33C0B96A}"/>
              </a:ext>
            </a:extLst>
          </p:cNvPr>
          <p:cNvSpPr txBox="1"/>
          <p:nvPr/>
        </p:nvSpPr>
        <p:spPr>
          <a:xfrm>
            <a:off x="5677324" y="3821908"/>
            <a:ext cx="134862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.fast5</a:t>
            </a:r>
            <a:endParaRPr dirty="0">
              <a:solidFill>
                <a:srgbClr val="F6EECA"/>
              </a:solidFill>
            </a:endParaRPr>
          </a:p>
        </p:txBody>
      </p:sp>
      <p:cxnSp>
        <p:nvCxnSpPr>
          <p:cNvPr id="18" name="Google Shape;220;p7">
            <a:extLst>
              <a:ext uri="{FF2B5EF4-FFF2-40B4-BE49-F238E27FC236}">
                <a16:creationId xmlns:a16="http://schemas.microsoft.com/office/drawing/2014/main" id="{94F32264-DF49-458E-94AD-8B30C7CE02FD}"/>
              </a:ext>
            </a:extLst>
          </p:cNvPr>
          <p:cNvCxnSpPr/>
          <p:nvPr/>
        </p:nvCxnSpPr>
        <p:spPr>
          <a:xfrm>
            <a:off x="3334653" y="2946282"/>
            <a:ext cx="1291884" cy="0"/>
          </a:xfrm>
          <a:prstGeom prst="straightConnector1">
            <a:avLst/>
          </a:prstGeom>
          <a:noFill/>
          <a:ln w="50800" cap="flat" cmpd="sng">
            <a:solidFill>
              <a:srgbClr val="F1605D"/>
            </a:solidFill>
            <a:prstDash val="solid"/>
            <a:miter lim="400000"/>
            <a:headEnd type="none" w="sm" len="sm"/>
            <a:tailEnd type="stealth" w="lg" len="lg"/>
          </a:ln>
          <a:effectLst>
            <a:outerShdw blurRad="50800" dist="38100" dir="2700000" algn="tl" rotWithShape="0">
              <a:srgbClr val="000000">
                <a:alpha val="40000"/>
              </a:srgbClr>
            </a:outerShdw>
          </a:effectLst>
        </p:spPr>
      </p:cxnSp>
      <p:sp>
        <p:nvSpPr>
          <p:cNvPr id="19" name="Google Shape;222;p7">
            <a:extLst>
              <a:ext uri="{FF2B5EF4-FFF2-40B4-BE49-F238E27FC236}">
                <a16:creationId xmlns:a16="http://schemas.microsoft.com/office/drawing/2014/main" id="{43AB36D0-277F-4846-BE60-5C009DE5F9CB}"/>
              </a:ext>
            </a:extLst>
          </p:cNvPr>
          <p:cNvSpPr txBox="1"/>
          <p:nvPr/>
        </p:nvSpPr>
        <p:spPr>
          <a:xfrm>
            <a:off x="9645187" y="2653895"/>
            <a:ext cx="246119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F0000"/>
                </a:solidFill>
                <a:latin typeface="Helvetica Neue Light"/>
                <a:ea typeface="Helvetica Neue Light"/>
                <a:cs typeface="Helvetica Neue Light"/>
                <a:sym typeface="Helvetica Neue Light"/>
              </a:rPr>
              <a:t>A</a:t>
            </a:r>
            <a:r>
              <a:rPr lang="en-IE" sz="3200" dirty="0">
                <a:solidFill>
                  <a:srgbClr val="0070C0"/>
                </a:solidFill>
                <a:latin typeface="Helvetica Neue Light"/>
                <a:ea typeface="Helvetica Neue Light"/>
                <a:cs typeface="Helvetica Neue Light"/>
                <a:sym typeface="Helvetica Neue Light"/>
              </a:rPr>
              <a:t>T</a:t>
            </a:r>
            <a:r>
              <a:rPr lang="en-IE" sz="3200" dirty="0">
                <a:solidFill>
                  <a:srgbClr val="92D050"/>
                </a:solidFill>
                <a:latin typeface="Helvetica Neue Light"/>
                <a:ea typeface="Helvetica Neue Light"/>
                <a:cs typeface="Helvetica Neue Light"/>
                <a:sym typeface="Helvetica Neue Light"/>
              </a:rPr>
              <a:t>G</a:t>
            </a:r>
            <a:r>
              <a:rPr lang="en-IE" sz="3200" dirty="0">
                <a:solidFill>
                  <a:schemeClr val="dk1"/>
                </a:solidFill>
                <a:latin typeface="Helvetica Neue Light"/>
                <a:ea typeface="Helvetica Neue Light"/>
                <a:cs typeface="Helvetica Neue Light"/>
                <a:sym typeface="Helvetica Neue Light"/>
              </a:rPr>
              <a:t>C</a:t>
            </a:r>
            <a:r>
              <a:rPr lang="en-IE" sz="3200" dirty="0">
                <a:solidFill>
                  <a:srgbClr val="FF0000"/>
                </a:solidFill>
                <a:latin typeface="Helvetica Neue Light"/>
                <a:ea typeface="Helvetica Neue Light"/>
                <a:cs typeface="Helvetica Neue Light"/>
                <a:sym typeface="Helvetica Neue Light"/>
              </a:rPr>
              <a:t>A</a:t>
            </a:r>
            <a:r>
              <a:rPr lang="en-IE" sz="3200" dirty="0">
                <a:solidFill>
                  <a:srgbClr val="0070C0"/>
                </a:solidFill>
                <a:latin typeface="Helvetica Neue Light"/>
                <a:ea typeface="Helvetica Neue Light"/>
                <a:cs typeface="Helvetica Neue Light"/>
                <a:sym typeface="Helvetica Neue Light"/>
              </a:rPr>
              <a:t>T</a:t>
            </a:r>
            <a:r>
              <a:rPr lang="en-IE" sz="3200" dirty="0">
                <a:solidFill>
                  <a:srgbClr val="92D050"/>
                </a:solidFill>
                <a:latin typeface="Helvetica Neue Light"/>
                <a:ea typeface="Helvetica Neue Light"/>
                <a:cs typeface="Helvetica Neue Light"/>
                <a:sym typeface="Helvetica Neue Light"/>
              </a:rPr>
              <a:t>G</a:t>
            </a:r>
            <a:r>
              <a:rPr lang="en-IE" sz="3200" dirty="0">
                <a:solidFill>
                  <a:schemeClr val="dk1"/>
                </a:solidFill>
                <a:latin typeface="Helvetica Neue Light"/>
                <a:ea typeface="Helvetica Neue Light"/>
                <a:cs typeface="Helvetica Neue Light"/>
                <a:sym typeface="Helvetica Neue Light"/>
              </a:rPr>
              <a:t>C</a:t>
            </a:r>
            <a:endParaRPr dirty="0"/>
          </a:p>
        </p:txBody>
      </p:sp>
      <p:sp>
        <p:nvSpPr>
          <p:cNvPr id="20" name="Google Shape;223;p7">
            <a:extLst>
              <a:ext uri="{FF2B5EF4-FFF2-40B4-BE49-F238E27FC236}">
                <a16:creationId xmlns:a16="http://schemas.microsoft.com/office/drawing/2014/main" id="{8C864C12-AD84-4879-99A9-776D28D846F6}"/>
              </a:ext>
            </a:extLst>
          </p:cNvPr>
          <p:cNvSpPr txBox="1"/>
          <p:nvPr/>
        </p:nvSpPr>
        <p:spPr>
          <a:xfrm>
            <a:off x="10119697" y="3393658"/>
            <a:ext cx="151217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a:t>
            </a:r>
            <a:r>
              <a:rPr lang="en-IE" sz="3200" dirty="0" err="1">
                <a:solidFill>
                  <a:srgbClr val="F6EECA"/>
                </a:solidFill>
                <a:latin typeface="Helvetica Neue Light"/>
                <a:ea typeface="Helvetica Neue Light"/>
                <a:cs typeface="Helvetica Neue Light"/>
                <a:sym typeface="Helvetica Neue Light"/>
              </a:rPr>
              <a:t>fastq</a:t>
            </a:r>
            <a:endParaRPr sz="3200" dirty="0">
              <a:solidFill>
                <a:srgbClr val="F6EECA"/>
              </a:solidFill>
              <a:latin typeface="Helvetica Neue Light"/>
              <a:ea typeface="Helvetica Neue Light"/>
              <a:cs typeface="Helvetica Neue Light"/>
              <a:sym typeface="Helvetica Neue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802"/>
        <p:cNvGrpSpPr/>
        <p:nvPr/>
      </p:nvGrpSpPr>
      <p:grpSpPr>
        <a:xfrm>
          <a:off x="0" y="0"/>
          <a:ext cx="0" cy="0"/>
          <a:chOff x="0" y="0"/>
          <a:chExt cx="0" cy="0"/>
        </a:xfrm>
      </p:grpSpPr>
      <p:sp>
        <p:nvSpPr>
          <p:cNvPr id="3126" name="Google Shape;3126;p72"/>
          <p:cNvSpPr txBox="1">
            <a:spLocks noGrp="1"/>
          </p:cNvSpPr>
          <p:nvPr>
            <p:ph type="title"/>
          </p:nvPr>
        </p:nvSpPr>
        <p:spPr>
          <a:xfrm>
            <a:off x="505791" y="4938561"/>
            <a:ext cx="8008359" cy="83485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Helvetica Neue Light"/>
              <a:buNone/>
            </a:pPr>
            <a:r>
              <a:rPr lang="en-IE" sz="2800" dirty="0">
                <a:solidFill>
                  <a:srgbClr val="F6EECA"/>
                </a:solidFill>
              </a:rPr>
              <a:t>Call variants Read Group 1</a:t>
            </a:r>
            <a:endParaRPr sz="2800" dirty="0">
              <a:solidFill>
                <a:srgbClr val="F6EECA"/>
              </a:solidFill>
            </a:endParaRPr>
          </a:p>
        </p:txBody>
      </p:sp>
      <p:cxnSp>
        <p:nvCxnSpPr>
          <p:cNvPr id="3127" name="Google Shape;3127;p72"/>
          <p:cNvCxnSpPr/>
          <p:nvPr/>
        </p:nvCxnSpPr>
        <p:spPr>
          <a:xfrm>
            <a:off x="5757454" y="4821329"/>
            <a:ext cx="0" cy="988126"/>
          </a:xfrm>
          <a:prstGeom prst="straightConnector1">
            <a:avLst/>
          </a:prstGeom>
          <a:noFill/>
          <a:ln w="53975" cap="flat" cmpd="sng">
            <a:solidFill>
              <a:srgbClr val="D3605D"/>
            </a:solidFill>
            <a:prstDash val="solid"/>
            <a:miter lim="800000"/>
            <a:headEnd type="none" w="sm" len="sm"/>
            <a:tailEnd type="stealth" w="lg" len="lg"/>
          </a:ln>
        </p:spPr>
      </p:cxnSp>
      <p:sp>
        <p:nvSpPr>
          <p:cNvPr id="3128" name="Google Shape;3128;p72"/>
          <p:cNvSpPr/>
          <p:nvPr/>
        </p:nvSpPr>
        <p:spPr>
          <a:xfrm>
            <a:off x="757855" y="5954293"/>
            <a:ext cx="9999197" cy="235101"/>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129" name="Google Shape;3129;p72"/>
          <p:cNvSpPr/>
          <p:nvPr/>
        </p:nvSpPr>
        <p:spPr>
          <a:xfrm>
            <a:off x="2932850" y="5950971"/>
            <a:ext cx="1570581" cy="235100"/>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130" name="Google Shape;3130;p72"/>
          <p:cNvSpPr/>
          <p:nvPr/>
        </p:nvSpPr>
        <p:spPr>
          <a:xfrm>
            <a:off x="7192648" y="5945473"/>
            <a:ext cx="1570581" cy="235100"/>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131" name="Google Shape;3131;p72"/>
          <p:cNvSpPr/>
          <p:nvPr/>
        </p:nvSpPr>
        <p:spPr>
          <a:xfrm>
            <a:off x="10740070" y="5954290"/>
            <a:ext cx="962951" cy="235101"/>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132" name="Google Shape;3132;p72"/>
          <p:cNvSpPr/>
          <p:nvPr/>
        </p:nvSpPr>
        <p:spPr>
          <a:xfrm>
            <a:off x="2352931" y="5945474"/>
            <a:ext cx="169898" cy="2529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133" name="Google Shape;3133;p72"/>
          <p:cNvSpPr/>
          <p:nvPr/>
        </p:nvSpPr>
        <p:spPr>
          <a:xfrm>
            <a:off x="9939606" y="5940631"/>
            <a:ext cx="169898" cy="2529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141" name="Google Shape;3141;p72"/>
          <p:cNvSpPr/>
          <p:nvPr/>
        </p:nvSpPr>
        <p:spPr>
          <a:xfrm>
            <a:off x="4618116" y="5940631"/>
            <a:ext cx="169898" cy="2529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pic>
        <p:nvPicPr>
          <p:cNvPr id="341" name="Google Shape;2471;p71">
            <a:extLst>
              <a:ext uri="{FF2B5EF4-FFF2-40B4-BE49-F238E27FC236}">
                <a16:creationId xmlns:a16="http://schemas.microsoft.com/office/drawing/2014/main" id="{9A257E26-2A44-48CD-AF5E-FE008C85E52A}"/>
              </a:ext>
            </a:extLst>
          </p:cNvPr>
          <p:cNvPicPr preferRelativeResize="0"/>
          <p:nvPr/>
        </p:nvPicPr>
        <p:blipFill rotWithShape="1">
          <a:blip r:embed="rId3">
            <a:alphaModFix/>
          </a:blip>
          <a:srcRect l="12639" t="32616" r="10645" b="30333"/>
          <a:stretch/>
        </p:blipFill>
        <p:spPr>
          <a:xfrm>
            <a:off x="660428" y="1258278"/>
            <a:ext cx="11214043" cy="1177401"/>
          </a:xfrm>
          <a:prstGeom prst="rect">
            <a:avLst/>
          </a:prstGeom>
          <a:noFill/>
          <a:ln>
            <a:noFill/>
          </a:ln>
        </p:spPr>
      </p:pic>
      <p:sp>
        <p:nvSpPr>
          <p:cNvPr id="342" name="Google Shape;2472;p71">
            <a:extLst>
              <a:ext uri="{FF2B5EF4-FFF2-40B4-BE49-F238E27FC236}">
                <a16:creationId xmlns:a16="http://schemas.microsoft.com/office/drawing/2014/main" id="{B61C1BA6-05AF-414D-8451-2CCEBA41084A}"/>
              </a:ext>
            </a:extLst>
          </p:cNvPr>
          <p:cNvSpPr/>
          <p:nvPr/>
        </p:nvSpPr>
        <p:spPr>
          <a:xfrm>
            <a:off x="660428" y="786492"/>
            <a:ext cx="11214043" cy="471785"/>
          </a:xfrm>
          <a:prstGeom prst="roundRect">
            <a:avLst>
              <a:gd name="adj" fmla="val 0"/>
            </a:avLst>
          </a:prstGeom>
          <a:solidFill>
            <a:srgbClr val="D36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IE" sz="2400" u="none" strike="noStrike" cap="none">
                <a:solidFill>
                  <a:srgbClr val="FFFFFF"/>
                </a:solidFill>
                <a:latin typeface="Helvetica Neue Light"/>
                <a:ea typeface="Helvetica Neue Light"/>
                <a:cs typeface="Helvetica Neue Light"/>
                <a:sym typeface="Helvetica Neue Light"/>
              </a:rPr>
              <a:t>Reference genome</a:t>
            </a:r>
            <a:endParaRPr/>
          </a:p>
        </p:txBody>
      </p:sp>
      <p:sp>
        <p:nvSpPr>
          <p:cNvPr id="343" name="Google Shape;2473;p71">
            <a:extLst>
              <a:ext uri="{FF2B5EF4-FFF2-40B4-BE49-F238E27FC236}">
                <a16:creationId xmlns:a16="http://schemas.microsoft.com/office/drawing/2014/main" id="{2852F5A5-58F8-4915-8779-FED820596313}"/>
              </a:ext>
            </a:extLst>
          </p:cNvPr>
          <p:cNvSpPr/>
          <p:nvPr/>
        </p:nvSpPr>
        <p:spPr>
          <a:xfrm>
            <a:off x="2461644" y="1889795"/>
            <a:ext cx="2919369" cy="117446"/>
          </a:xfrm>
          <a:prstGeom prst="rect">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44" name="Google Shape;2474;p71">
            <a:extLst>
              <a:ext uri="{FF2B5EF4-FFF2-40B4-BE49-F238E27FC236}">
                <a16:creationId xmlns:a16="http://schemas.microsoft.com/office/drawing/2014/main" id="{05940FD8-291C-42D9-B333-A88DB126EFC9}"/>
              </a:ext>
            </a:extLst>
          </p:cNvPr>
          <p:cNvSpPr/>
          <p:nvPr/>
        </p:nvSpPr>
        <p:spPr>
          <a:xfrm>
            <a:off x="6575518" y="1910945"/>
            <a:ext cx="2919369" cy="117446"/>
          </a:xfrm>
          <a:prstGeom prst="rect">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45" name="Google Shape;2475;p71">
            <a:extLst>
              <a:ext uri="{FF2B5EF4-FFF2-40B4-BE49-F238E27FC236}">
                <a16:creationId xmlns:a16="http://schemas.microsoft.com/office/drawing/2014/main" id="{6F3A38E4-CBD6-414E-907C-ABCF6D9BEA5B}"/>
              </a:ext>
            </a:extLst>
          </p:cNvPr>
          <p:cNvSpPr/>
          <p:nvPr/>
        </p:nvSpPr>
        <p:spPr>
          <a:xfrm>
            <a:off x="10073741" y="1879749"/>
            <a:ext cx="1801014" cy="127491"/>
          </a:xfrm>
          <a:prstGeom prst="rect">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nvGrpSpPr>
          <p:cNvPr id="350" name="Google Shape;2480;p71">
            <a:extLst>
              <a:ext uri="{FF2B5EF4-FFF2-40B4-BE49-F238E27FC236}">
                <a16:creationId xmlns:a16="http://schemas.microsoft.com/office/drawing/2014/main" id="{B27C435C-8FEA-4989-855A-78FC49D77C02}"/>
              </a:ext>
            </a:extLst>
          </p:cNvPr>
          <p:cNvGrpSpPr/>
          <p:nvPr/>
        </p:nvGrpSpPr>
        <p:grpSpPr>
          <a:xfrm>
            <a:off x="-663145" y="2352331"/>
            <a:ext cx="14943312" cy="3086450"/>
            <a:chOff x="-921681" y="2312770"/>
            <a:chExt cx="14943312" cy="3086450"/>
          </a:xfrm>
        </p:grpSpPr>
        <p:grpSp>
          <p:nvGrpSpPr>
            <p:cNvPr id="351" name="Google Shape;2481;p71">
              <a:extLst>
                <a:ext uri="{FF2B5EF4-FFF2-40B4-BE49-F238E27FC236}">
                  <a16:creationId xmlns:a16="http://schemas.microsoft.com/office/drawing/2014/main" id="{B30BD450-E8F0-4271-A757-E50D68CDA758}"/>
                </a:ext>
              </a:extLst>
            </p:cNvPr>
            <p:cNvGrpSpPr/>
            <p:nvPr/>
          </p:nvGrpSpPr>
          <p:grpSpPr>
            <a:xfrm>
              <a:off x="-921681" y="2330292"/>
              <a:ext cx="5355764" cy="471785"/>
              <a:chOff x="951286" y="4599893"/>
              <a:chExt cx="4084353" cy="726698"/>
            </a:xfrm>
          </p:grpSpPr>
          <p:grpSp>
            <p:nvGrpSpPr>
              <p:cNvPr id="618" name="Google Shape;2482;p71">
                <a:extLst>
                  <a:ext uri="{FF2B5EF4-FFF2-40B4-BE49-F238E27FC236}">
                    <a16:creationId xmlns:a16="http://schemas.microsoft.com/office/drawing/2014/main" id="{AF137AA6-B3D2-4314-B413-FA893CCFB5E8}"/>
                  </a:ext>
                </a:extLst>
              </p:cNvPr>
              <p:cNvGrpSpPr/>
              <p:nvPr/>
            </p:nvGrpSpPr>
            <p:grpSpPr>
              <a:xfrm rot="10800000" flipH="1">
                <a:off x="951288" y="4599893"/>
                <a:ext cx="4084351" cy="113432"/>
                <a:chOff x="1207475" y="2042882"/>
                <a:chExt cx="9812216" cy="720000"/>
              </a:xfrm>
            </p:grpSpPr>
            <p:sp>
              <p:nvSpPr>
                <p:cNvPr id="660" name="Google Shape;2483;p71">
                  <a:extLst>
                    <a:ext uri="{FF2B5EF4-FFF2-40B4-BE49-F238E27FC236}">
                      <a16:creationId xmlns:a16="http://schemas.microsoft.com/office/drawing/2014/main" id="{C0A6D40F-1316-4876-B957-5BBB4C1AA356}"/>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1" name="Google Shape;2484;p71">
                  <a:extLst>
                    <a:ext uri="{FF2B5EF4-FFF2-40B4-BE49-F238E27FC236}">
                      <a16:creationId xmlns:a16="http://schemas.microsoft.com/office/drawing/2014/main" id="{FF705473-A0EA-478B-B458-DD4A16401170}"/>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2" name="Google Shape;2485;p71">
                  <a:extLst>
                    <a:ext uri="{FF2B5EF4-FFF2-40B4-BE49-F238E27FC236}">
                      <a16:creationId xmlns:a16="http://schemas.microsoft.com/office/drawing/2014/main" id="{49BEA55B-865A-4778-AD66-76A2D243E457}"/>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3" name="Google Shape;2486;p71">
                  <a:extLst>
                    <a:ext uri="{FF2B5EF4-FFF2-40B4-BE49-F238E27FC236}">
                      <a16:creationId xmlns:a16="http://schemas.microsoft.com/office/drawing/2014/main" id="{2809E7C1-D2E7-473F-A140-8713F0442E41}"/>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4" name="Google Shape;2487;p71">
                  <a:extLst>
                    <a:ext uri="{FF2B5EF4-FFF2-40B4-BE49-F238E27FC236}">
                      <a16:creationId xmlns:a16="http://schemas.microsoft.com/office/drawing/2014/main" id="{BD81455A-333B-48DD-8DA0-0C08ADC95C3A}"/>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5" name="Google Shape;2488;p71">
                  <a:extLst>
                    <a:ext uri="{FF2B5EF4-FFF2-40B4-BE49-F238E27FC236}">
                      <a16:creationId xmlns:a16="http://schemas.microsoft.com/office/drawing/2014/main" id="{3110309F-A249-4CB1-8B71-3B36F49B19E2}"/>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6" name="Google Shape;2489;p71">
                  <a:extLst>
                    <a:ext uri="{FF2B5EF4-FFF2-40B4-BE49-F238E27FC236}">
                      <a16:creationId xmlns:a16="http://schemas.microsoft.com/office/drawing/2014/main" id="{25F7CF8E-B692-4BD9-BCB0-80AF684183FC}"/>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7" name="Google Shape;2490;p71">
                  <a:extLst>
                    <a:ext uri="{FF2B5EF4-FFF2-40B4-BE49-F238E27FC236}">
                      <a16:creationId xmlns:a16="http://schemas.microsoft.com/office/drawing/2014/main" id="{B653EDE9-FA7F-4267-955B-A9828AF4FC88}"/>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619" name="Google Shape;2491;p71">
                <a:extLst>
                  <a:ext uri="{FF2B5EF4-FFF2-40B4-BE49-F238E27FC236}">
                    <a16:creationId xmlns:a16="http://schemas.microsoft.com/office/drawing/2014/main" id="{179D6D77-AD2C-4D0E-8D3F-5D68848844B7}"/>
                  </a:ext>
                </a:extLst>
              </p:cNvPr>
              <p:cNvSpPr/>
              <p:nvPr/>
            </p:nvSpPr>
            <p:spPr>
              <a:xfrm>
                <a:off x="2106597" y="459989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620" name="Google Shape;2492;p71">
                <a:extLst>
                  <a:ext uri="{FF2B5EF4-FFF2-40B4-BE49-F238E27FC236}">
                    <a16:creationId xmlns:a16="http://schemas.microsoft.com/office/drawing/2014/main" id="{407D18C7-AC4D-4B84-8A9B-827E3EBE709E}"/>
                  </a:ext>
                </a:extLst>
              </p:cNvPr>
              <p:cNvGrpSpPr/>
              <p:nvPr/>
            </p:nvGrpSpPr>
            <p:grpSpPr>
              <a:xfrm rot="10800000" flipH="1">
                <a:off x="951288" y="4750813"/>
                <a:ext cx="4084351" cy="113432"/>
                <a:chOff x="1207475" y="2042882"/>
                <a:chExt cx="9812216" cy="720000"/>
              </a:xfrm>
            </p:grpSpPr>
            <p:sp>
              <p:nvSpPr>
                <p:cNvPr id="652" name="Google Shape;2493;p71">
                  <a:extLst>
                    <a:ext uri="{FF2B5EF4-FFF2-40B4-BE49-F238E27FC236}">
                      <a16:creationId xmlns:a16="http://schemas.microsoft.com/office/drawing/2014/main" id="{FFE85463-DFDF-4EDF-BDDA-87BD5330D6A8}"/>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3" name="Google Shape;2494;p71">
                  <a:extLst>
                    <a:ext uri="{FF2B5EF4-FFF2-40B4-BE49-F238E27FC236}">
                      <a16:creationId xmlns:a16="http://schemas.microsoft.com/office/drawing/2014/main" id="{2A3DDD72-69A8-48BF-B5C9-D7A77FA9D3EB}"/>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4" name="Google Shape;2495;p71">
                  <a:extLst>
                    <a:ext uri="{FF2B5EF4-FFF2-40B4-BE49-F238E27FC236}">
                      <a16:creationId xmlns:a16="http://schemas.microsoft.com/office/drawing/2014/main" id="{92D15717-8BED-45C0-9527-7BC41BF1616B}"/>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5" name="Google Shape;2496;p71">
                  <a:extLst>
                    <a:ext uri="{FF2B5EF4-FFF2-40B4-BE49-F238E27FC236}">
                      <a16:creationId xmlns:a16="http://schemas.microsoft.com/office/drawing/2014/main" id="{9FD041E3-8163-46D8-8B75-C92EF923964B}"/>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6" name="Google Shape;2497;p71">
                  <a:extLst>
                    <a:ext uri="{FF2B5EF4-FFF2-40B4-BE49-F238E27FC236}">
                      <a16:creationId xmlns:a16="http://schemas.microsoft.com/office/drawing/2014/main" id="{C586267B-1CCF-447E-8767-AD2FAF1FD40D}"/>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7" name="Google Shape;2498;p71">
                  <a:extLst>
                    <a:ext uri="{FF2B5EF4-FFF2-40B4-BE49-F238E27FC236}">
                      <a16:creationId xmlns:a16="http://schemas.microsoft.com/office/drawing/2014/main" id="{87371230-7153-48DD-9B2D-6156882AF761}"/>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8" name="Google Shape;2499;p71">
                  <a:extLst>
                    <a:ext uri="{FF2B5EF4-FFF2-40B4-BE49-F238E27FC236}">
                      <a16:creationId xmlns:a16="http://schemas.microsoft.com/office/drawing/2014/main" id="{386C487B-3FF6-42DE-A1ED-A230A6D646EA}"/>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9" name="Google Shape;2500;p71">
                  <a:extLst>
                    <a:ext uri="{FF2B5EF4-FFF2-40B4-BE49-F238E27FC236}">
                      <a16:creationId xmlns:a16="http://schemas.microsoft.com/office/drawing/2014/main" id="{C235F08F-1250-4D3F-997D-43B8B607F4E5}"/>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621" name="Google Shape;2501;p71">
                <a:extLst>
                  <a:ext uri="{FF2B5EF4-FFF2-40B4-BE49-F238E27FC236}">
                    <a16:creationId xmlns:a16="http://schemas.microsoft.com/office/drawing/2014/main" id="{A4D671CD-5A10-44F6-9981-903B187907AF}"/>
                  </a:ext>
                </a:extLst>
              </p:cNvPr>
              <p:cNvSpPr/>
              <p:nvPr/>
            </p:nvSpPr>
            <p:spPr>
              <a:xfrm>
                <a:off x="2106597" y="475081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622" name="Google Shape;2502;p71">
                <a:extLst>
                  <a:ext uri="{FF2B5EF4-FFF2-40B4-BE49-F238E27FC236}">
                    <a16:creationId xmlns:a16="http://schemas.microsoft.com/office/drawing/2014/main" id="{874AD8BA-1C78-4826-90B0-8F9868C54F0A}"/>
                  </a:ext>
                </a:extLst>
              </p:cNvPr>
              <p:cNvGrpSpPr/>
              <p:nvPr/>
            </p:nvGrpSpPr>
            <p:grpSpPr>
              <a:xfrm rot="10800000" flipH="1">
                <a:off x="951287" y="5059233"/>
                <a:ext cx="4084351" cy="113432"/>
                <a:chOff x="1207475" y="2042882"/>
                <a:chExt cx="9812216" cy="720000"/>
              </a:xfrm>
            </p:grpSpPr>
            <p:sp>
              <p:nvSpPr>
                <p:cNvPr id="644" name="Google Shape;2503;p71">
                  <a:extLst>
                    <a:ext uri="{FF2B5EF4-FFF2-40B4-BE49-F238E27FC236}">
                      <a16:creationId xmlns:a16="http://schemas.microsoft.com/office/drawing/2014/main" id="{626D5359-62D5-45B2-80DB-4EABAD3B87CC}"/>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5" name="Google Shape;2504;p71">
                  <a:extLst>
                    <a:ext uri="{FF2B5EF4-FFF2-40B4-BE49-F238E27FC236}">
                      <a16:creationId xmlns:a16="http://schemas.microsoft.com/office/drawing/2014/main" id="{AC430FD7-AA94-4C06-A292-664CE7DDEEE5}"/>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6" name="Google Shape;2505;p71">
                  <a:extLst>
                    <a:ext uri="{FF2B5EF4-FFF2-40B4-BE49-F238E27FC236}">
                      <a16:creationId xmlns:a16="http://schemas.microsoft.com/office/drawing/2014/main" id="{F871BD9E-1155-4CFB-BEB6-93DB17B0368C}"/>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7" name="Google Shape;2506;p71">
                  <a:extLst>
                    <a:ext uri="{FF2B5EF4-FFF2-40B4-BE49-F238E27FC236}">
                      <a16:creationId xmlns:a16="http://schemas.microsoft.com/office/drawing/2014/main" id="{27E41D0D-7DF1-4CD0-837D-F37B8CAA4DD5}"/>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8" name="Google Shape;2507;p71">
                  <a:extLst>
                    <a:ext uri="{FF2B5EF4-FFF2-40B4-BE49-F238E27FC236}">
                      <a16:creationId xmlns:a16="http://schemas.microsoft.com/office/drawing/2014/main" id="{074402E5-0157-4ADA-8F02-CAA5C21E1A46}"/>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9" name="Google Shape;2508;p71">
                  <a:extLst>
                    <a:ext uri="{FF2B5EF4-FFF2-40B4-BE49-F238E27FC236}">
                      <a16:creationId xmlns:a16="http://schemas.microsoft.com/office/drawing/2014/main" id="{FF1BDF07-4D91-492C-91DA-1D9DE00AF387}"/>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0" name="Google Shape;2509;p71">
                  <a:extLst>
                    <a:ext uri="{FF2B5EF4-FFF2-40B4-BE49-F238E27FC236}">
                      <a16:creationId xmlns:a16="http://schemas.microsoft.com/office/drawing/2014/main" id="{EAFBD9BF-DBF3-4D4B-AE07-D89B3D865F73}"/>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1" name="Google Shape;2510;p71">
                  <a:extLst>
                    <a:ext uri="{FF2B5EF4-FFF2-40B4-BE49-F238E27FC236}">
                      <a16:creationId xmlns:a16="http://schemas.microsoft.com/office/drawing/2014/main" id="{E333C53F-0645-438B-9C27-CAD25FFFC014}"/>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623" name="Google Shape;2511;p71">
                <a:extLst>
                  <a:ext uri="{FF2B5EF4-FFF2-40B4-BE49-F238E27FC236}">
                    <a16:creationId xmlns:a16="http://schemas.microsoft.com/office/drawing/2014/main" id="{65F8FCD1-8A03-462E-A08B-BB7405059401}"/>
                  </a:ext>
                </a:extLst>
              </p:cNvPr>
              <p:cNvSpPr/>
              <p:nvPr/>
            </p:nvSpPr>
            <p:spPr>
              <a:xfrm>
                <a:off x="2106596" y="505923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624" name="Google Shape;2512;p71">
                <a:extLst>
                  <a:ext uri="{FF2B5EF4-FFF2-40B4-BE49-F238E27FC236}">
                    <a16:creationId xmlns:a16="http://schemas.microsoft.com/office/drawing/2014/main" id="{C1A90810-0BDB-4647-9E65-B382C9E777D0}"/>
                  </a:ext>
                </a:extLst>
              </p:cNvPr>
              <p:cNvGrpSpPr/>
              <p:nvPr/>
            </p:nvGrpSpPr>
            <p:grpSpPr>
              <a:xfrm rot="10800000" flipH="1">
                <a:off x="951286" y="5213159"/>
                <a:ext cx="4084351" cy="113432"/>
                <a:chOff x="1207475" y="2042882"/>
                <a:chExt cx="9812216" cy="720000"/>
              </a:xfrm>
            </p:grpSpPr>
            <p:sp>
              <p:nvSpPr>
                <p:cNvPr id="636" name="Google Shape;2513;p71">
                  <a:extLst>
                    <a:ext uri="{FF2B5EF4-FFF2-40B4-BE49-F238E27FC236}">
                      <a16:creationId xmlns:a16="http://schemas.microsoft.com/office/drawing/2014/main" id="{327BA014-6DAC-47B5-8A4A-0B28414CB422}"/>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7" name="Google Shape;2514;p71">
                  <a:extLst>
                    <a:ext uri="{FF2B5EF4-FFF2-40B4-BE49-F238E27FC236}">
                      <a16:creationId xmlns:a16="http://schemas.microsoft.com/office/drawing/2014/main" id="{DE571075-CC2A-4CAF-AB06-D90BD913AEAF}"/>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8" name="Google Shape;2515;p71">
                  <a:extLst>
                    <a:ext uri="{FF2B5EF4-FFF2-40B4-BE49-F238E27FC236}">
                      <a16:creationId xmlns:a16="http://schemas.microsoft.com/office/drawing/2014/main" id="{D91AB310-8889-45D9-8586-9A83252BD4A8}"/>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9" name="Google Shape;2516;p71">
                  <a:extLst>
                    <a:ext uri="{FF2B5EF4-FFF2-40B4-BE49-F238E27FC236}">
                      <a16:creationId xmlns:a16="http://schemas.microsoft.com/office/drawing/2014/main" id="{6E6EE03C-1EA0-4BB4-83FB-0C10EC8DEE1D}"/>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0" name="Google Shape;2517;p71">
                  <a:extLst>
                    <a:ext uri="{FF2B5EF4-FFF2-40B4-BE49-F238E27FC236}">
                      <a16:creationId xmlns:a16="http://schemas.microsoft.com/office/drawing/2014/main" id="{77DF5FBB-29A3-467C-AAD7-4B05100D19F4}"/>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1" name="Google Shape;2518;p71">
                  <a:extLst>
                    <a:ext uri="{FF2B5EF4-FFF2-40B4-BE49-F238E27FC236}">
                      <a16:creationId xmlns:a16="http://schemas.microsoft.com/office/drawing/2014/main" id="{F21ECD07-4CAF-4E1C-9C7D-49D5FA0D3750}"/>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2" name="Google Shape;2519;p71">
                  <a:extLst>
                    <a:ext uri="{FF2B5EF4-FFF2-40B4-BE49-F238E27FC236}">
                      <a16:creationId xmlns:a16="http://schemas.microsoft.com/office/drawing/2014/main" id="{B86F617F-07C2-4107-81E2-DB34BFC96008}"/>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3" name="Google Shape;2520;p71">
                  <a:extLst>
                    <a:ext uri="{FF2B5EF4-FFF2-40B4-BE49-F238E27FC236}">
                      <a16:creationId xmlns:a16="http://schemas.microsoft.com/office/drawing/2014/main" id="{5A8B1F54-26DC-4CBF-9F08-7D0C31894EEE}"/>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625" name="Google Shape;2521;p71">
                <a:extLst>
                  <a:ext uri="{FF2B5EF4-FFF2-40B4-BE49-F238E27FC236}">
                    <a16:creationId xmlns:a16="http://schemas.microsoft.com/office/drawing/2014/main" id="{D3F2706F-E7EF-425F-85A5-7107F316AE90}"/>
                  </a:ext>
                </a:extLst>
              </p:cNvPr>
              <p:cNvSpPr/>
              <p:nvPr/>
            </p:nvSpPr>
            <p:spPr>
              <a:xfrm>
                <a:off x="2106595" y="5213159"/>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626" name="Google Shape;2522;p71">
                <a:extLst>
                  <a:ext uri="{FF2B5EF4-FFF2-40B4-BE49-F238E27FC236}">
                    <a16:creationId xmlns:a16="http://schemas.microsoft.com/office/drawing/2014/main" id="{38A4B991-050C-4205-83DC-259D4FBF87AE}"/>
                  </a:ext>
                </a:extLst>
              </p:cNvPr>
              <p:cNvGrpSpPr/>
              <p:nvPr/>
            </p:nvGrpSpPr>
            <p:grpSpPr>
              <a:xfrm rot="10800000" flipH="1">
                <a:off x="951287" y="4905307"/>
                <a:ext cx="4084351" cy="113432"/>
                <a:chOff x="1207475" y="2042882"/>
                <a:chExt cx="9812216" cy="720000"/>
              </a:xfrm>
            </p:grpSpPr>
            <p:sp>
              <p:nvSpPr>
                <p:cNvPr id="628" name="Google Shape;2523;p71">
                  <a:extLst>
                    <a:ext uri="{FF2B5EF4-FFF2-40B4-BE49-F238E27FC236}">
                      <a16:creationId xmlns:a16="http://schemas.microsoft.com/office/drawing/2014/main" id="{A2C74815-311A-4B19-9054-817BFC8AFBA2}"/>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29" name="Google Shape;2524;p71">
                  <a:extLst>
                    <a:ext uri="{FF2B5EF4-FFF2-40B4-BE49-F238E27FC236}">
                      <a16:creationId xmlns:a16="http://schemas.microsoft.com/office/drawing/2014/main" id="{E9EAF792-0FC1-495C-AED5-F847A6CB9EDE}"/>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0" name="Google Shape;2525;p71">
                  <a:extLst>
                    <a:ext uri="{FF2B5EF4-FFF2-40B4-BE49-F238E27FC236}">
                      <a16:creationId xmlns:a16="http://schemas.microsoft.com/office/drawing/2014/main" id="{F8B83D95-19AA-42C9-B2A6-FF47BE52F9CC}"/>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1" name="Google Shape;2526;p71">
                  <a:extLst>
                    <a:ext uri="{FF2B5EF4-FFF2-40B4-BE49-F238E27FC236}">
                      <a16:creationId xmlns:a16="http://schemas.microsoft.com/office/drawing/2014/main" id="{C930F160-962F-417F-BB5F-4A19200F4A9E}"/>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2" name="Google Shape;2527;p71">
                  <a:extLst>
                    <a:ext uri="{FF2B5EF4-FFF2-40B4-BE49-F238E27FC236}">
                      <a16:creationId xmlns:a16="http://schemas.microsoft.com/office/drawing/2014/main" id="{5B8730D0-EE4E-43A4-B7B4-E8E7170E0E5D}"/>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3" name="Google Shape;2528;p71">
                  <a:extLst>
                    <a:ext uri="{FF2B5EF4-FFF2-40B4-BE49-F238E27FC236}">
                      <a16:creationId xmlns:a16="http://schemas.microsoft.com/office/drawing/2014/main" id="{D6BAF9F2-116C-40F4-AAAF-6F57977B6B60}"/>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4" name="Google Shape;2529;p71">
                  <a:extLst>
                    <a:ext uri="{FF2B5EF4-FFF2-40B4-BE49-F238E27FC236}">
                      <a16:creationId xmlns:a16="http://schemas.microsoft.com/office/drawing/2014/main" id="{C719C7C6-83DF-4E00-AA0D-C497860F404B}"/>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5" name="Google Shape;2530;p71">
                  <a:extLst>
                    <a:ext uri="{FF2B5EF4-FFF2-40B4-BE49-F238E27FC236}">
                      <a16:creationId xmlns:a16="http://schemas.microsoft.com/office/drawing/2014/main" id="{A9450EF1-C59A-4153-BD30-2687F61DBFE5}"/>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627" name="Google Shape;2531;p71">
                <a:extLst>
                  <a:ext uri="{FF2B5EF4-FFF2-40B4-BE49-F238E27FC236}">
                    <a16:creationId xmlns:a16="http://schemas.microsoft.com/office/drawing/2014/main" id="{F7A400F3-91C7-43BD-AFE2-DB5ED512627B}"/>
                  </a:ext>
                </a:extLst>
              </p:cNvPr>
              <p:cNvSpPr/>
              <p:nvPr/>
            </p:nvSpPr>
            <p:spPr>
              <a:xfrm>
                <a:off x="2106596" y="4905307"/>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352" name="Google Shape;2532;p71">
              <a:extLst>
                <a:ext uri="{FF2B5EF4-FFF2-40B4-BE49-F238E27FC236}">
                  <a16:creationId xmlns:a16="http://schemas.microsoft.com/office/drawing/2014/main" id="{21C84E73-0D16-4D28-BCE2-94AFD80B320B}"/>
                </a:ext>
              </a:extLst>
            </p:cNvPr>
            <p:cNvGrpSpPr/>
            <p:nvPr/>
          </p:nvGrpSpPr>
          <p:grpSpPr>
            <a:xfrm>
              <a:off x="1102470" y="2848954"/>
              <a:ext cx="5355764" cy="471785"/>
              <a:chOff x="951286" y="4599893"/>
              <a:chExt cx="4084353" cy="726698"/>
            </a:xfrm>
          </p:grpSpPr>
          <p:grpSp>
            <p:nvGrpSpPr>
              <p:cNvPr id="568" name="Google Shape;2533;p71">
                <a:extLst>
                  <a:ext uri="{FF2B5EF4-FFF2-40B4-BE49-F238E27FC236}">
                    <a16:creationId xmlns:a16="http://schemas.microsoft.com/office/drawing/2014/main" id="{87C47FFE-6037-4F32-9008-519971696DD2}"/>
                  </a:ext>
                </a:extLst>
              </p:cNvPr>
              <p:cNvGrpSpPr/>
              <p:nvPr/>
            </p:nvGrpSpPr>
            <p:grpSpPr>
              <a:xfrm rot="10800000" flipH="1">
                <a:off x="951288" y="4599893"/>
                <a:ext cx="4084351" cy="113432"/>
                <a:chOff x="1207475" y="2042882"/>
                <a:chExt cx="9812216" cy="720000"/>
              </a:xfrm>
            </p:grpSpPr>
            <p:sp>
              <p:nvSpPr>
                <p:cNvPr id="610" name="Google Shape;2534;p71">
                  <a:extLst>
                    <a:ext uri="{FF2B5EF4-FFF2-40B4-BE49-F238E27FC236}">
                      <a16:creationId xmlns:a16="http://schemas.microsoft.com/office/drawing/2014/main" id="{AEB51598-8CC6-40CB-810F-B4215B8768C8}"/>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1" name="Google Shape;2535;p71">
                  <a:extLst>
                    <a:ext uri="{FF2B5EF4-FFF2-40B4-BE49-F238E27FC236}">
                      <a16:creationId xmlns:a16="http://schemas.microsoft.com/office/drawing/2014/main" id="{3925BE7E-AFCB-4D39-815F-079C19E21AE0}"/>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2" name="Google Shape;2536;p71">
                  <a:extLst>
                    <a:ext uri="{FF2B5EF4-FFF2-40B4-BE49-F238E27FC236}">
                      <a16:creationId xmlns:a16="http://schemas.microsoft.com/office/drawing/2014/main" id="{4151FFFC-935B-4507-9EA1-7D73F1AE3BDB}"/>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3" name="Google Shape;2537;p71">
                  <a:extLst>
                    <a:ext uri="{FF2B5EF4-FFF2-40B4-BE49-F238E27FC236}">
                      <a16:creationId xmlns:a16="http://schemas.microsoft.com/office/drawing/2014/main" id="{5C89C4CC-3337-4FFF-BFCC-CDF9E6CFE7B7}"/>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4" name="Google Shape;2538;p71">
                  <a:extLst>
                    <a:ext uri="{FF2B5EF4-FFF2-40B4-BE49-F238E27FC236}">
                      <a16:creationId xmlns:a16="http://schemas.microsoft.com/office/drawing/2014/main" id="{DEA0C33F-7BA2-4AF8-820A-83B72139B76C}"/>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5" name="Google Shape;2539;p71">
                  <a:extLst>
                    <a:ext uri="{FF2B5EF4-FFF2-40B4-BE49-F238E27FC236}">
                      <a16:creationId xmlns:a16="http://schemas.microsoft.com/office/drawing/2014/main" id="{8DD5015D-CBBF-418A-8622-9FBD000BBAF5}"/>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6" name="Google Shape;2540;p71">
                  <a:extLst>
                    <a:ext uri="{FF2B5EF4-FFF2-40B4-BE49-F238E27FC236}">
                      <a16:creationId xmlns:a16="http://schemas.microsoft.com/office/drawing/2014/main" id="{99BE5A45-AEFF-48C5-B27E-5639BE0C1E0A}"/>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7" name="Google Shape;2541;p71">
                  <a:extLst>
                    <a:ext uri="{FF2B5EF4-FFF2-40B4-BE49-F238E27FC236}">
                      <a16:creationId xmlns:a16="http://schemas.microsoft.com/office/drawing/2014/main" id="{B860630A-23EA-40E3-97AB-1565C519E08C}"/>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69" name="Google Shape;2542;p71">
                <a:extLst>
                  <a:ext uri="{FF2B5EF4-FFF2-40B4-BE49-F238E27FC236}">
                    <a16:creationId xmlns:a16="http://schemas.microsoft.com/office/drawing/2014/main" id="{CF6AD1A3-AFD7-4F28-8671-0AA8E1796408}"/>
                  </a:ext>
                </a:extLst>
              </p:cNvPr>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570" name="Google Shape;2543;p71">
                <a:extLst>
                  <a:ext uri="{FF2B5EF4-FFF2-40B4-BE49-F238E27FC236}">
                    <a16:creationId xmlns:a16="http://schemas.microsoft.com/office/drawing/2014/main" id="{6C2CE801-0BFA-459C-8631-33341F65F9E1}"/>
                  </a:ext>
                </a:extLst>
              </p:cNvPr>
              <p:cNvGrpSpPr/>
              <p:nvPr/>
            </p:nvGrpSpPr>
            <p:grpSpPr>
              <a:xfrm rot="10800000" flipH="1">
                <a:off x="951288" y="4750813"/>
                <a:ext cx="4084351" cy="113432"/>
                <a:chOff x="1207475" y="2042882"/>
                <a:chExt cx="9812216" cy="720000"/>
              </a:xfrm>
            </p:grpSpPr>
            <p:sp>
              <p:nvSpPr>
                <p:cNvPr id="602" name="Google Shape;2544;p71">
                  <a:extLst>
                    <a:ext uri="{FF2B5EF4-FFF2-40B4-BE49-F238E27FC236}">
                      <a16:creationId xmlns:a16="http://schemas.microsoft.com/office/drawing/2014/main" id="{42102244-BC50-49B6-BFBC-2E36491024CE}"/>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3" name="Google Shape;2545;p71">
                  <a:extLst>
                    <a:ext uri="{FF2B5EF4-FFF2-40B4-BE49-F238E27FC236}">
                      <a16:creationId xmlns:a16="http://schemas.microsoft.com/office/drawing/2014/main" id="{CE9FCD16-C31C-41EC-B0FC-FB213BA7F45B}"/>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4" name="Google Shape;2546;p71">
                  <a:extLst>
                    <a:ext uri="{FF2B5EF4-FFF2-40B4-BE49-F238E27FC236}">
                      <a16:creationId xmlns:a16="http://schemas.microsoft.com/office/drawing/2014/main" id="{43BBBC20-126E-40CB-AF44-51C92D0CC069}"/>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5" name="Google Shape;2547;p71">
                  <a:extLst>
                    <a:ext uri="{FF2B5EF4-FFF2-40B4-BE49-F238E27FC236}">
                      <a16:creationId xmlns:a16="http://schemas.microsoft.com/office/drawing/2014/main" id="{13725532-5158-4B7A-8C96-31B08F487985}"/>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6" name="Google Shape;2548;p71">
                  <a:extLst>
                    <a:ext uri="{FF2B5EF4-FFF2-40B4-BE49-F238E27FC236}">
                      <a16:creationId xmlns:a16="http://schemas.microsoft.com/office/drawing/2014/main" id="{613C4CA6-C419-45B9-BBB9-70BAB20FA904}"/>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7" name="Google Shape;2549;p71">
                  <a:extLst>
                    <a:ext uri="{FF2B5EF4-FFF2-40B4-BE49-F238E27FC236}">
                      <a16:creationId xmlns:a16="http://schemas.microsoft.com/office/drawing/2014/main" id="{91A89F04-D1C0-48F1-B7CD-FD6ACFEC9FE5}"/>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8" name="Google Shape;2550;p71">
                  <a:extLst>
                    <a:ext uri="{FF2B5EF4-FFF2-40B4-BE49-F238E27FC236}">
                      <a16:creationId xmlns:a16="http://schemas.microsoft.com/office/drawing/2014/main" id="{46F77E4F-881A-474E-AD1D-2BD9D61CEFD9}"/>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9" name="Google Shape;2551;p71">
                  <a:extLst>
                    <a:ext uri="{FF2B5EF4-FFF2-40B4-BE49-F238E27FC236}">
                      <a16:creationId xmlns:a16="http://schemas.microsoft.com/office/drawing/2014/main" id="{68E7520E-F870-40D1-886E-E6CC0C1F0C95}"/>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71" name="Google Shape;2552;p71">
                <a:extLst>
                  <a:ext uri="{FF2B5EF4-FFF2-40B4-BE49-F238E27FC236}">
                    <a16:creationId xmlns:a16="http://schemas.microsoft.com/office/drawing/2014/main" id="{B50F13B0-BF56-48BB-9A1E-8D8FF27E4EAB}"/>
                  </a:ext>
                </a:extLst>
              </p:cNvPr>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572" name="Google Shape;2553;p71">
                <a:extLst>
                  <a:ext uri="{FF2B5EF4-FFF2-40B4-BE49-F238E27FC236}">
                    <a16:creationId xmlns:a16="http://schemas.microsoft.com/office/drawing/2014/main" id="{C029D9BE-539A-47D2-82B0-8E97862AD142}"/>
                  </a:ext>
                </a:extLst>
              </p:cNvPr>
              <p:cNvGrpSpPr/>
              <p:nvPr/>
            </p:nvGrpSpPr>
            <p:grpSpPr>
              <a:xfrm rot="10800000" flipH="1">
                <a:off x="951287" y="5059233"/>
                <a:ext cx="4084351" cy="113432"/>
                <a:chOff x="1207475" y="2042882"/>
                <a:chExt cx="9812216" cy="720000"/>
              </a:xfrm>
            </p:grpSpPr>
            <p:sp>
              <p:nvSpPr>
                <p:cNvPr id="594" name="Google Shape;2554;p71">
                  <a:extLst>
                    <a:ext uri="{FF2B5EF4-FFF2-40B4-BE49-F238E27FC236}">
                      <a16:creationId xmlns:a16="http://schemas.microsoft.com/office/drawing/2014/main" id="{1499DE20-DF47-47D7-AC34-6FAF97FD935D}"/>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5" name="Google Shape;2555;p71">
                  <a:extLst>
                    <a:ext uri="{FF2B5EF4-FFF2-40B4-BE49-F238E27FC236}">
                      <a16:creationId xmlns:a16="http://schemas.microsoft.com/office/drawing/2014/main" id="{8FBCA14F-099E-4603-917F-AF96409F2340}"/>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6" name="Google Shape;2556;p71">
                  <a:extLst>
                    <a:ext uri="{FF2B5EF4-FFF2-40B4-BE49-F238E27FC236}">
                      <a16:creationId xmlns:a16="http://schemas.microsoft.com/office/drawing/2014/main" id="{1587329F-7B8A-4316-96EF-AE14AFFA365C}"/>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7" name="Google Shape;2557;p71">
                  <a:extLst>
                    <a:ext uri="{FF2B5EF4-FFF2-40B4-BE49-F238E27FC236}">
                      <a16:creationId xmlns:a16="http://schemas.microsoft.com/office/drawing/2014/main" id="{308E8A42-EF74-40EF-AB29-F7E5E2DF2B18}"/>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8" name="Google Shape;2558;p71">
                  <a:extLst>
                    <a:ext uri="{FF2B5EF4-FFF2-40B4-BE49-F238E27FC236}">
                      <a16:creationId xmlns:a16="http://schemas.microsoft.com/office/drawing/2014/main" id="{2895C36D-B28B-4AEF-8C86-0615ADBEF888}"/>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9" name="Google Shape;2559;p71">
                  <a:extLst>
                    <a:ext uri="{FF2B5EF4-FFF2-40B4-BE49-F238E27FC236}">
                      <a16:creationId xmlns:a16="http://schemas.microsoft.com/office/drawing/2014/main" id="{97A0DABD-837B-49A9-B8A0-ECEE282D571B}"/>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0" name="Google Shape;2560;p71">
                  <a:extLst>
                    <a:ext uri="{FF2B5EF4-FFF2-40B4-BE49-F238E27FC236}">
                      <a16:creationId xmlns:a16="http://schemas.microsoft.com/office/drawing/2014/main" id="{3D726DCA-C2CF-4F9C-9454-FA8F5C918E89}"/>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1" name="Google Shape;2561;p71">
                  <a:extLst>
                    <a:ext uri="{FF2B5EF4-FFF2-40B4-BE49-F238E27FC236}">
                      <a16:creationId xmlns:a16="http://schemas.microsoft.com/office/drawing/2014/main" id="{783D5366-6540-4EB2-B960-8E5DC93822A6}"/>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73" name="Google Shape;2562;p71">
                <a:extLst>
                  <a:ext uri="{FF2B5EF4-FFF2-40B4-BE49-F238E27FC236}">
                    <a16:creationId xmlns:a16="http://schemas.microsoft.com/office/drawing/2014/main" id="{6E3D025F-DA4A-447A-AB16-BD61581BBA3F}"/>
                  </a:ext>
                </a:extLst>
              </p:cNvPr>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574" name="Google Shape;2563;p71">
                <a:extLst>
                  <a:ext uri="{FF2B5EF4-FFF2-40B4-BE49-F238E27FC236}">
                    <a16:creationId xmlns:a16="http://schemas.microsoft.com/office/drawing/2014/main" id="{4771314C-1CA2-4326-8876-096DF1749E17}"/>
                  </a:ext>
                </a:extLst>
              </p:cNvPr>
              <p:cNvGrpSpPr/>
              <p:nvPr/>
            </p:nvGrpSpPr>
            <p:grpSpPr>
              <a:xfrm rot="10800000" flipH="1">
                <a:off x="951286" y="5213159"/>
                <a:ext cx="4084351" cy="113432"/>
                <a:chOff x="1207475" y="2042882"/>
                <a:chExt cx="9812216" cy="720000"/>
              </a:xfrm>
            </p:grpSpPr>
            <p:sp>
              <p:nvSpPr>
                <p:cNvPr id="586" name="Google Shape;2564;p71">
                  <a:extLst>
                    <a:ext uri="{FF2B5EF4-FFF2-40B4-BE49-F238E27FC236}">
                      <a16:creationId xmlns:a16="http://schemas.microsoft.com/office/drawing/2014/main" id="{836F1A08-ABE2-4EAD-AD12-B4A148A46254}"/>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7" name="Google Shape;2565;p71">
                  <a:extLst>
                    <a:ext uri="{FF2B5EF4-FFF2-40B4-BE49-F238E27FC236}">
                      <a16:creationId xmlns:a16="http://schemas.microsoft.com/office/drawing/2014/main" id="{021DD387-9F3C-47BD-A422-721A898D1836}"/>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8" name="Google Shape;2566;p71">
                  <a:extLst>
                    <a:ext uri="{FF2B5EF4-FFF2-40B4-BE49-F238E27FC236}">
                      <a16:creationId xmlns:a16="http://schemas.microsoft.com/office/drawing/2014/main" id="{B9274C9D-301A-43FC-BDA4-4166781B274C}"/>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9" name="Google Shape;2567;p71">
                  <a:extLst>
                    <a:ext uri="{FF2B5EF4-FFF2-40B4-BE49-F238E27FC236}">
                      <a16:creationId xmlns:a16="http://schemas.microsoft.com/office/drawing/2014/main" id="{C0E99B25-4B2F-4012-B4E7-A9DB899F7EA5}"/>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0" name="Google Shape;2568;p71">
                  <a:extLst>
                    <a:ext uri="{FF2B5EF4-FFF2-40B4-BE49-F238E27FC236}">
                      <a16:creationId xmlns:a16="http://schemas.microsoft.com/office/drawing/2014/main" id="{F157E9D9-492E-4AAB-A964-D1935D304197}"/>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1" name="Google Shape;2569;p71">
                  <a:extLst>
                    <a:ext uri="{FF2B5EF4-FFF2-40B4-BE49-F238E27FC236}">
                      <a16:creationId xmlns:a16="http://schemas.microsoft.com/office/drawing/2014/main" id="{2235F1B0-A08C-410B-85F4-6751DBA6D89A}"/>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2" name="Google Shape;2570;p71">
                  <a:extLst>
                    <a:ext uri="{FF2B5EF4-FFF2-40B4-BE49-F238E27FC236}">
                      <a16:creationId xmlns:a16="http://schemas.microsoft.com/office/drawing/2014/main" id="{A8E76FB7-B001-4EE7-8988-DA37B088F1F6}"/>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3" name="Google Shape;2571;p71">
                  <a:extLst>
                    <a:ext uri="{FF2B5EF4-FFF2-40B4-BE49-F238E27FC236}">
                      <a16:creationId xmlns:a16="http://schemas.microsoft.com/office/drawing/2014/main" id="{4CEA0499-9DC5-48D8-8640-43A26364B996}"/>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75" name="Google Shape;2572;p71">
                <a:extLst>
                  <a:ext uri="{FF2B5EF4-FFF2-40B4-BE49-F238E27FC236}">
                    <a16:creationId xmlns:a16="http://schemas.microsoft.com/office/drawing/2014/main" id="{CEFD4867-4ADE-4941-A811-4AA6824936DC}"/>
                  </a:ext>
                </a:extLst>
              </p:cNvPr>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576" name="Google Shape;2573;p71">
                <a:extLst>
                  <a:ext uri="{FF2B5EF4-FFF2-40B4-BE49-F238E27FC236}">
                    <a16:creationId xmlns:a16="http://schemas.microsoft.com/office/drawing/2014/main" id="{DD8BAED5-F863-4BF9-9C90-C92797772832}"/>
                  </a:ext>
                </a:extLst>
              </p:cNvPr>
              <p:cNvGrpSpPr/>
              <p:nvPr/>
            </p:nvGrpSpPr>
            <p:grpSpPr>
              <a:xfrm rot="10800000" flipH="1">
                <a:off x="951287" y="4905307"/>
                <a:ext cx="4084351" cy="113432"/>
                <a:chOff x="1207475" y="2042882"/>
                <a:chExt cx="9812216" cy="720000"/>
              </a:xfrm>
            </p:grpSpPr>
            <p:sp>
              <p:nvSpPr>
                <p:cNvPr id="578" name="Google Shape;2574;p71">
                  <a:extLst>
                    <a:ext uri="{FF2B5EF4-FFF2-40B4-BE49-F238E27FC236}">
                      <a16:creationId xmlns:a16="http://schemas.microsoft.com/office/drawing/2014/main" id="{FF63C2E2-397D-46C7-BAFA-FE1CE892D513}"/>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79" name="Google Shape;2575;p71">
                  <a:extLst>
                    <a:ext uri="{FF2B5EF4-FFF2-40B4-BE49-F238E27FC236}">
                      <a16:creationId xmlns:a16="http://schemas.microsoft.com/office/drawing/2014/main" id="{4B6FD1DB-FE16-4D89-80CD-9483E57B4578}"/>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0" name="Google Shape;2576;p71">
                  <a:extLst>
                    <a:ext uri="{FF2B5EF4-FFF2-40B4-BE49-F238E27FC236}">
                      <a16:creationId xmlns:a16="http://schemas.microsoft.com/office/drawing/2014/main" id="{7F706DE4-0CF9-4064-BA6F-1210B4178B99}"/>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1" name="Google Shape;2577;p71">
                  <a:extLst>
                    <a:ext uri="{FF2B5EF4-FFF2-40B4-BE49-F238E27FC236}">
                      <a16:creationId xmlns:a16="http://schemas.microsoft.com/office/drawing/2014/main" id="{766328A4-CBA6-4960-86FC-FE04663E734E}"/>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2" name="Google Shape;2578;p71">
                  <a:extLst>
                    <a:ext uri="{FF2B5EF4-FFF2-40B4-BE49-F238E27FC236}">
                      <a16:creationId xmlns:a16="http://schemas.microsoft.com/office/drawing/2014/main" id="{1ABA5C29-40C7-4F9C-B449-77FF37EB5DAA}"/>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3" name="Google Shape;2579;p71">
                  <a:extLst>
                    <a:ext uri="{FF2B5EF4-FFF2-40B4-BE49-F238E27FC236}">
                      <a16:creationId xmlns:a16="http://schemas.microsoft.com/office/drawing/2014/main" id="{0C6CCA94-1708-4B95-86D3-D21086646DCA}"/>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4" name="Google Shape;2580;p71">
                  <a:extLst>
                    <a:ext uri="{FF2B5EF4-FFF2-40B4-BE49-F238E27FC236}">
                      <a16:creationId xmlns:a16="http://schemas.microsoft.com/office/drawing/2014/main" id="{AB7C3ED3-F57E-4146-B223-3C1E8AA8C72D}"/>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5" name="Google Shape;2581;p71">
                  <a:extLst>
                    <a:ext uri="{FF2B5EF4-FFF2-40B4-BE49-F238E27FC236}">
                      <a16:creationId xmlns:a16="http://schemas.microsoft.com/office/drawing/2014/main" id="{F85C6FA0-7BD9-4C3D-B708-36D7D5D68E21}"/>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77" name="Google Shape;2582;p71">
                <a:extLst>
                  <a:ext uri="{FF2B5EF4-FFF2-40B4-BE49-F238E27FC236}">
                    <a16:creationId xmlns:a16="http://schemas.microsoft.com/office/drawing/2014/main" id="{6E9EDAFB-E2EC-49E8-B660-65C4BEBBE93F}"/>
                  </a:ext>
                </a:extLst>
              </p:cNvPr>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353" name="Google Shape;2583;p71">
              <a:extLst>
                <a:ext uri="{FF2B5EF4-FFF2-40B4-BE49-F238E27FC236}">
                  <a16:creationId xmlns:a16="http://schemas.microsoft.com/office/drawing/2014/main" id="{4FC03F8C-1C2A-460E-981A-4B9767264D24}"/>
                </a:ext>
              </a:extLst>
            </p:cNvPr>
            <p:cNvGrpSpPr/>
            <p:nvPr/>
          </p:nvGrpSpPr>
          <p:grpSpPr>
            <a:xfrm>
              <a:off x="3045397" y="3366262"/>
              <a:ext cx="5355764" cy="471785"/>
              <a:chOff x="951286" y="4599893"/>
              <a:chExt cx="4084353" cy="726698"/>
            </a:xfrm>
          </p:grpSpPr>
          <p:grpSp>
            <p:nvGrpSpPr>
              <p:cNvPr id="518" name="Google Shape;2584;p71">
                <a:extLst>
                  <a:ext uri="{FF2B5EF4-FFF2-40B4-BE49-F238E27FC236}">
                    <a16:creationId xmlns:a16="http://schemas.microsoft.com/office/drawing/2014/main" id="{DBAC0162-9FF5-4BE4-8D87-E6A06DE7C351}"/>
                  </a:ext>
                </a:extLst>
              </p:cNvPr>
              <p:cNvGrpSpPr/>
              <p:nvPr/>
            </p:nvGrpSpPr>
            <p:grpSpPr>
              <a:xfrm rot="10800000" flipH="1">
                <a:off x="951288" y="4599893"/>
                <a:ext cx="4084351" cy="113432"/>
                <a:chOff x="1207475" y="2042882"/>
                <a:chExt cx="9812216" cy="720000"/>
              </a:xfrm>
            </p:grpSpPr>
            <p:sp>
              <p:nvSpPr>
                <p:cNvPr id="560" name="Google Shape;2585;p71">
                  <a:extLst>
                    <a:ext uri="{FF2B5EF4-FFF2-40B4-BE49-F238E27FC236}">
                      <a16:creationId xmlns:a16="http://schemas.microsoft.com/office/drawing/2014/main" id="{1CE1E641-CBD5-4017-89C7-9184B2FDED38}"/>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1" name="Google Shape;2586;p71">
                  <a:extLst>
                    <a:ext uri="{FF2B5EF4-FFF2-40B4-BE49-F238E27FC236}">
                      <a16:creationId xmlns:a16="http://schemas.microsoft.com/office/drawing/2014/main" id="{BCE61F72-CDD7-4747-B237-572BFBE03374}"/>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2" name="Google Shape;2587;p71">
                  <a:extLst>
                    <a:ext uri="{FF2B5EF4-FFF2-40B4-BE49-F238E27FC236}">
                      <a16:creationId xmlns:a16="http://schemas.microsoft.com/office/drawing/2014/main" id="{E69194B7-FEA8-45F5-B29A-A22A420F98A3}"/>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3" name="Google Shape;2588;p71">
                  <a:extLst>
                    <a:ext uri="{FF2B5EF4-FFF2-40B4-BE49-F238E27FC236}">
                      <a16:creationId xmlns:a16="http://schemas.microsoft.com/office/drawing/2014/main" id="{5C286553-A297-4161-84D8-3531940FFB44}"/>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4" name="Google Shape;2589;p71">
                  <a:extLst>
                    <a:ext uri="{FF2B5EF4-FFF2-40B4-BE49-F238E27FC236}">
                      <a16:creationId xmlns:a16="http://schemas.microsoft.com/office/drawing/2014/main" id="{ACAD7ED8-4F68-48DE-B39E-488825DDB6AB}"/>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5" name="Google Shape;2590;p71">
                  <a:extLst>
                    <a:ext uri="{FF2B5EF4-FFF2-40B4-BE49-F238E27FC236}">
                      <a16:creationId xmlns:a16="http://schemas.microsoft.com/office/drawing/2014/main" id="{1CBCA8CF-EE2B-438C-B028-505DF60955EE}"/>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6" name="Google Shape;2591;p71">
                  <a:extLst>
                    <a:ext uri="{FF2B5EF4-FFF2-40B4-BE49-F238E27FC236}">
                      <a16:creationId xmlns:a16="http://schemas.microsoft.com/office/drawing/2014/main" id="{2DA00B69-180C-4869-8D0B-9B8E2642A937}"/>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7" name="Google Shape;2592;p71">
                  <a:extLst>
                    <a:ext uri="{FF2B5EF4-FFF2-40B4-BE49-F238E27FC236}">
                      <a16:creationId xmlns:a16="http://schemas.microsoft.com/office/drawing/2014/main" id="{EE916DD3-75E3-4BE9-9C09-C3BA203A194E}"/>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19" name="Google Shape;2593;p71">
                <a:extLst>
                  <a:ext uri="{FF2B5EF4-FFF2-40B4-BE49-F238E27FC236}">
                    <a16:creationId xmlns:a16="http://schemas.microsoft.com/office/drawing/2014/main" id="{C2AC0E9C-F357-46F2-B454-F1655E96D7EA}"/>
                  </a:ext>
                </a:extLst>
              </p:cNvPr>
              <p:cNvSpPr/>
              <p:nvPr/>
            </p:nvSpPr>
            <p:spPr>
              <a:xfrm>
                <a:off x="2106597" y="459989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520" name="Google Shape;2594;p71">
                <a:extLst>
                  <a:ext uri="{FF2B5EF4-FFF2-40B4-BE49-F238E27FC236}">
                    <a16:creationId xmlns:a16="http://schemas.microsoft.com/office/drawing/2014/main" id="{0B7B71B8-18B8-4CDF-9C2E-63D519C8E49F}"/>
                  </a:ext>
                </a:extLst>
              </p:cNvPr>
              <p:cNvGrpSpPr/>
              <p:nvPr/>
            </p:nvGrpSpPr>
            <p:grpSpPr>
              <a:xfrm rot="10800000" flipH="1">
                <a:off x="951288" y="4750813"/>
                <a:ext cx="4084351" cy="113432"/>
                <a:chOff x="1207475" y="2042882"/>
                <a:chExt cx="9812216" cy="720000"/>
              </a:xfrm>
            </p:grpSpPr>
            <p:sp>
              <p:nvSpPr>
                <p:cNvPr id="552" name="Google Shape;2595;p71">
                  <a:extLst>
                    <a:ext uri="{FF2B5EF4-FFF2-40B4-BE49-F238E27FC236}">
                      <a16:creationId xmlns:a16="http://schemas.microsoft.com/office/drawing/2014/main" id="{07AAACD1-1A2C-4C82-95E9-1B637F731523}"/>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3" name="Google Shape;2596;p71">
                  <a:extLst>
                    <a:ext uri="{FF2B5EF4-FFF2-40B4-BE49-F238E27FC236}">
                      <a16:creationId xmlns:a16="http://schemas.microsoft.com/office/drawing/2014/main" id="{407E18C9-BB7D-47BA-9E2F-721D492EA833}"/>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4" name="Google Shape;2597;p71">
                  <a:extLst>
                    <a:ext uri="{FF2B5EF4-FFF2-40B4-BE49-F238E27FC236}">
                      <a16:creationId xmlns:a16="http://schemas.microsoft.com/office/drawing/2014/main" id="{D28F7778-ACBD-403E-9C93-4B488DEF82E5}"/>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5" name="Google Shape;2598;p71">
                  <a:extLst>
                    <a:ext uri="{FF2B5EF4-FFF2-40B4-BE49-F238E27FC236}">
                      <a16:creationId xmlns:a16="http://schemas.microsoft.com/office/drawing/2014/main" id="{0E0E34C7-6B2B-4E6D-8D55-7DF135ECD120}"/>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6" name="Google Shape;2599;p71">
                  <a:extLst>
                    <a:ext uri="{FF2B5EF4-FFF2-40B4-BE49-F238E27FC236}">
                      <a16:creationId xmlns:a16="http://schemas.microsoft.com/office/drawing/2014/main" id="{8B5BE4FC-2C39-4CDA-9875-3306083D8F80}"/>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7" name="Google Shape;2600;p71">
                  <a:extLst>
                    <a:ext uri="{FF2B5EF4-FFF2-40B4-BE49-F238E27FC236}">
                      <a16:creationId xmlns:a16="http://schemas.microsoft.com/office/drawing/2014/main" id="{29953CB0-3DB8-4914-9EFC-C88828138D24}"/>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8" name="Google Shape;2601;p71">
                  <a:extLst>
                    <a:ext uri="{FF2B5EF4-FFF2-40B4-BE49-F238E27FC236}">
                      <a16:creationId xmlns:a16="http://schemas.microsoft.com/office/drawing/2014/main" id="{3B4DDD22-D7BA-47E6-9A3D-01AC172B58B8}"/>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9" name="Google Shape;2602;p71">
                  <a:extLst>
                    <a:ext uri="{FF2B5EF4-FFF2-40B4-BE49-F238E27FC236}">
                      <a16:creationId xmlns:a16="http://schemas.microsoft.com/office/drawing/2014/main" id="{B938CFEC-72EF-47C3-867F-E370CD198596}"/>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21" name="Google Shape;2603;p71">
                <a:extLst>
                  <a:ext uri="{FF2B5EF4-FFF2-40B4-BE49-F238E27FC236}">
                    <a16:creationId xmlns:a16="http://schemas.microsoft.com/office/drawing/2014/main" id="{BFFE18DB-4186-4645-BACE-54DA8FBF34F2}"/>
                  </a:ext>
                </a:extLst>
              </p:cNvPr>
              <p:cNvSpPr/>
              <p:nvPr/>
            </p:nvSpPr>
            <p:spPr>
              <a:xfrm>
                <a:off x="2106597" y="475081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522" name="Google Shape;2604;p71">
                <a:extLst>
                  <a:ext uri="{FF2B5EF4-FFF2-40B4-BE49-F238E27FC236}">
                    <a16:creationId xmlns:a16="http://schemas.microsoft.com/office/drawing/2014/main" id="{B645B643-E40E-4E53-91EA-8DCC7DDE4631}"/>
                  </a:ext>
                </a:extLst>
              </p:cNvPr>
              <p:cNvGrpSpPr/>
              <p:nvPr/>
            </p:nvGrpSpPr>
            <p:grpSpPr>
              <a:xfrm rot="10800000" flipH="1">
                <a:off x="951287" y="5059233"/>
                <a:ext cx="4084351" cy="113432"/>
                <a:chOff x="1207475" y="2042882"/>
                <a:chExt cx="9812216" cy="720000"/>
              </a:xfrm>
            </p:grpSpPr>
            <p:sp>
              <p:nvSpPr>
                <p:cNvPr id="544" name="Google Shape;2605;p71">
                  <a:extLst>
                    <a:ext uri="{FF2B5EF4-FFF2-40B4-BE49-F238E27FC236}">
                      <a16:creationId xmlns:a16="http://schemas.microsoft.com/office/drawing/2014/main" id="{48069CE7-32F6-47C3-8C47-CBA251F9C11A}"/>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5" name="Google Shape;2606;p71">
                  <a:extLst>
                    <a:ext uri="{FF2B5EF4-FFF2-40B4-BE49-F238E27FC236}">
                      <a16:creationId xmlns:a16="http://schemas.microsoft.com/office/drawing/2014/main" id="{584E828B-76EE-4532-A332-BD7FB9175448}"/>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6" name="Google Shape;2607;p71">
                  <a:extLst>
                    <a:ext uri="{FF2B5EF4-FFF2-40B4-BE49-F238E27FC236}">
                      <a16:creationId xmlns:a16="http://schemas.microsoft.com/office/drawing/2014/main" id="{F255B736-0D4B-4B13-AADC-098E34B93134}"/>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7" name="Google Shape;2608;p71">
                  <a:extLst>
                    <a:ext uri="{FF2B5EF4-FFF2-40B4-BE49-F238E27FC236}">
                      <a16:creationId xmlns:a16="http://schemas.microsoft.com/office/drawing/2014/main" id="{32725200-454A-4EA0-98F9-2BC764C22649}"/>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8" name="Google Shape;2609;p71">
                  <a:extLst>
                    <a:ext uri="{FF2B5EF4-FFF2-40B4-BE49-F238E27FC236}">
                      <a16:creationId xmlns:a16="http://schemas.microsoft.com/office/drawing/2014/main" id="{6B0751E1-0247-4385-AA36-23525549AF0B}"/>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9" name="Google Shape;2610;p71">
                  <a:extLst>
                    <a:ext uri="{FF2B5EF4-FFF2-40B4-BE49-F238E27FC236}">
                      <a16:creationId xmlns:a16="http://schemas.microsoft.com/office/drawing/2014/main" id="{7FEBBFB2-09F1-4B7E-B3D9-E51432CC4A26}"/>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0" name="Google Shape;2611;p71">
                  <a:extLst>
                    <a:ext uri="{FF2B5EF4-FFF2-40B4-BE49-F238E27FC236}">
                      <a16:creationId xmlns:a16="http://schemas.microsoft.com/office/drawing/2014/main" id="{B77CA24E-412C-46BE-8B16-5C0BDB922EAC}"/>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1" name="Google Shape;2612;p71">
                  <a:extLst>
                    <a:ext uri="{FF2B5EF4-FFF2-40B4-BE49-F238E27FC236}">
                      <a16:creationId xmlns:a16="http://schemas.microsoft.com/office/drawing/2014/main" id="{5228AE00-0145-4A52-B3F3-50B81CC61AFC}"/>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23" name="Google Shape;2613;p71">
                <a:extLst>
                  <a:ext uri="{FF2B5EF4-FFF2-40B4-BE49-F238E27FC236}">
                    <a16:creationId xmlns:a16="http://schemas.microsoft.com/office/drawing/2014/main" id="{4E1C4830-B7E3-4B7C-809E-D66E8F5C0C83}"/>
                  </a:ext>
                </a:extLst>
              </p:cNvPr>
              <p:cNvSpPr/>
              <p:nvPr/>
            </p:nvSpPr>
            <p:spPr>
              <a:xfrm>
                <a:off x="2106596" y="505923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524" name="Google Shape;2614;p71">
                <a:extLst>
                  <a:ext uri="{FF2B5EF4-FFF2-40B4-BE49-F238E27FC236}">
                    <a16:creationId xmlns:a16="http://schemas.microsoft.com/office/drawing/2014/main" id="{B948F3A8-9CC8-4253-A192-5D95E085714B}"/>
                  </a:ext>
                </a:extLst>
              </p:cNvPr>
              <p:cNvGrpSpPr/>
              <p:nvPr/>
            </p:nvGrpSpPr>
            <p:grpSpPr>
              <a:xfrm rot="10800000" flipH="1">
                <a:off x="951286" y="5213159"/>
                <a:ext cx="4084351" cy="113432"/>
                <a:chOff x="1207475" y="2042882"/>
                <a:chExt cx="9812216" cy="720000"/>
              </a:xfrm>
            </p:grpSpPr>
            <p:sp>
              <p:nvSpPr>
                <p:cNvPr id="536" name="Google Shape;2615;p71">
                  <a:extLst>
                    <a:ext uri="{FF2B5EF4-FFF2-40B4-BE49-F238E27FC236}">
                      <a16:creationId xmlns:a16="http://schemas.microsoft.com/office/drawing/2014/main" id="{74D0BD67-CC50-495A-94AB-B65E4F796A26}"/>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7" name="Google Shape;2616;p71">
                  <a:extLst>
                    <a:ext uri="{FF2B5EF4-FFF2-40B4-BE49-F238E27FC236}">
                      <a16:creationId xmlns:a16="http://schemas.microsoft.com/office/drawing/2014/main" id="{595E1E85-CCB1-4D15-8223-D338FFCA815C}"/>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8" name="Google Shape;2617;p71">
                  <a:extLst>
                    <a:ext uri="{FF2B5EF4-FFF2-40B4-BE49-F238E27FC236}">
                      <a16:creationId xmlns:a16="http://schemas.microsoft.com/office/drawing/2014/main" id="{5B6F4097-7BC7-41A6-88FF-84D539066F63}"/>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9" name="Google Shape;2618;p71">
                  <a:extLst>
                    <a:ext uri="{FF2B5EF4-FFF2-40B4-BE49-F238E27FC236}">
                      <a16:creationId xmlns:a16="http://schemas.microsoft.com/office/drawing/2014/main" id="{8E75FE52-0E34-464F-A471-355FFDDAFD7D}"/>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0" name="Google Shape;2619;p71">
                  <a:extLst>
                    <a:ext uri="{FF2B5EF4-FFF2-40B4-BE49-F238E27FC236}">
                      <a16:creationId xmlns:a16="http://schemas.microsoft.com/office/drawing/2014/main" id="{A829DFD5-23E5-4B07-A8C4-67BC6D490A2B}"/>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1" name="Google Shape;2620;p71">
                  <a:extLst>
                    <a:ext uri="{FF2B5EF4-FFF2-40B4-BE49-F238E27FC236}">
                      <a16:creationId xmlns:a16="http://schemas.microsoft.com/office/drawing/2014/main" id="{A38F0251-3F5B-439A-A51B-53F8F8F068FB}"/>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2" name="Google Shape;2621;p71">
                  <a:extLst>
                    <a:ext uri="{FF2B5EF4-FFF2-40B4-BE49-F238E27FC236}">
                      <a16:creationId xmlns:a16="http://schemas.microsoft.com/office/drawing/2014/main" id="{4980D042-A580-4287-B349-8E2332A9893F}"/>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3" name="Google Shape;2622;p71">
                  <a:extLst>
                    <a:ext uri="{FF2B5EF4-FFF2-40B4-BE49-F238E27FC236}">
                      <a16:creationId xmlns:a16="http://schemas.microsoft.com/office/drawing/2014/main" id="{4220743B-42D7-4760-BBC2-73AAD361204C}"/>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25" name="Google Shape;2623;p71">
                <a:extLst>
                  <a:ext uri="{FF2B5EF4-FFF2-40B4-BE49-F238E27FC236}">
                    <a16:creationId xmlns:a16="http://schemas.microsoft.com/office/drawing/2014/main" id="{C596F16F-A0A2-4782-8CB4-5FA453EF2D75}"/>
                  </a:ext>
                </a:extLst>
              </p:cNvPr>
              <p:cNvSpPr/>
              <p:nvPr/>
            </p:nvSpPr>
            <p:spPr>
              <a:xfrm>
                <a:off x="2106595" y="5213159"/>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526" name="Google Shape;2624;p71">
                <a:extLst>
                  <a:ext uri="{FF2B5EF4-FFF2-40B4-BE49-F238E27FC236}">
                    <a16:creationId xmlns:a16="http://schemas.microsoft.com/office/drawing/2014/main" id="{9F275D52-9F78-4C04-AF6C-F5D3A57D212E}"/>
                  </a:ext>
                </a:extLst>
              </p:cNvPr>
              <p:cNvGrpSpPr/>
              <p:nvPr/>
            </p:nvGrpSpPr>
            <p:grpSpPr>
              <a:xfrm rot="10800000" flipH="1">
                <a:off x="951287" y="4905307"/>
                <a:ext cx="4084351" cy="113432"/>
                <a:chOff x="1207475" y="2042882"/>
                <a:chExt cx="9812216" cy="720000"/>
              </a:xfrm>
            </p:grpSpPr>
            <p:sp>
              <p:nvSpPr>
                <p:cNvPr id="528" name="Google Shape;2625;p71">
                  <a:extLst>
                    <a:ext uri="{FF2B5EF4-FFF2-40B4-BE49-F238E27FC236}">
                      <a16:creationId xmlns:a16="http://schemas.microsoft.com/office/drawing/2014/main" id="{FA5E7EE9-FBC7-4F68-B3BD-60CA34148889}"/>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29" name="Google Shape;2626;p71">
                  <a:extLst>
                    <a:ext uri="{FF2B5EF4-FFF2-40B4-BE49-F238E27FC236}">
                      <a16:creationId xmlns:a16="http://schemas.microsoft.com/office/drawing/2014/main" id="{69A6E86F-5B5F-46DD-8731-92B1A05F5153}"/>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0" name="Google Shape;2627;p71">
                  <a:extLst>
                    <a:ext uri="{FF2B5EF4-FFF2-40B4-BE49-F238E27FC236}">
                      <a16:creationId xmlns:a16="http://schemas.microsoft.com/office/drawing/2014/main" id="{273175C1-66D0-4C3C-BEFF-9EF16F9D6D30}"/>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1" name="Google Shape;2628;p71">
                  <a:extLst>
                    <a:ext uri="{FF2B5EF4-FFF2-40B4-BE49-F238E27FC236}">
                      <a16:creationId xmlns:a16="http://schemas.microsoft.com/office/drawing/2014/main" id="{691F4916-DAF9-43C4-ABBF-946213BCE7D2}"/>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2" name="Google Shape;2629;p71">
                  <a:extLst>
                    <a:ext uri="{FF2B5EF4-FFF2-40B4-BE49-F238E27FC236}">
                      <a16:creationId xmlns:a16="http://schemas.microsoft.com/office/drawing/2014/main" id="{81F30C6F-71E5-4B42-87DB-5FA8716B2D4C}"/>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3" name="Google Shape;2630;p71">
                  <a:extLst>
                    <a:ext uri="{FF2B5EF4-FFF2-40B4-BE49-F238E27FC236}">
                      <a16:creationId xmlns:a16="http://schemas.microsoft.com/office/drawing/2014/main" id="{6A10E665-E238-4A5B-8AFF-C240344888DF}"/>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4" name="Google Shape;2631;p71">
                  <a:extLst>
                    <a:ext uri="{FF2B5EF4-FFF2-40B4-BE49-F238E27FC236}">
                      <a16:creationId xmlns:a16="http://schemas.microsoft.com/office/drawing/2014/main" id="{F96AF8D5-6BC7-4711-9AEA-B90C2A71E6BB}"/>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5" name="Google Shape;2632;p71">
                  <a:extLst>
                    <a:ext uri="{FF2B5EF4-FFF2-40B4-BE49-F238E27FC236}">
                      <a16:creationId xmlns:a16="http://schemas.microsoft.com/office/drawing/2014/main" id="{82782A2C-6DF8-479A-A075-4BFD76500149}"/>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27" name="Google Shape;2633;p71">
                <a:extLst>
                  <a:ext uri="{FF2B5EF4-FFF2-40B4-BE49-F238E27FC236}">
                    <a16:creationId xmlns:a16="http://schemas.microsoft.com/office/drawing/2014/main" id="{7C3A9888-C35E-4071-B0C6-CE3B6B51E364}"/>
                  </a:ext>
                </a:extLst>
              </p:cNvPr>
              <p:cNvSpPr/>
              <p:nvPr/>
            </p:nvSpPr>
            <p:spPr>
              <a:xfrm>
                <a:off x="2106596" y="4905307"/>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354" name="Google Shape;2634;p71">
              <a:extLst>
                <a:ext uri="{FF2B5EF4-FFF2-40B4-BE49-F238E27FC236}">
                  <a16:creationId xmlns:a16="http://schemas.microsoft.com/office/drawing/2014/main" id="{2691D491-BA43-4022-88A7-586F56AB550A}"/>
                </a:ext>
              </a:extLst>
            </p:cNvPr>
            <p:cNvGrpSpPr/>
            <p:nvPr/>
          </p:nvGrpSpPr>
          <p:grpSpPr>
            <a:xfrm>
              <a:off x="5006304" y="3840883"/>
              <a:ext cx="5355764" cy="471785"/>
              <a:chOff x="951286" y="4599893"/>
              <a:chExt cx="4084353" cy="726698"/>
            </a:xfrm>
          </p:grpSpPr>
          <p:grpSp>
            <p:nvGrpSpPr>
              <p:cNvPr id="468" name="Google Shape;2635;p71">
                <a:extLst>
                  <a:ext uri="{FF2B5EF4-FFF2-40B4-BE49-F238E27FC236}">
                    <a16:creationId xmlns:a16="http://schemas.microsoft.com/office/drawing/2014/main" id="{95759CB1-8EF5-4FF6-B848-2E68DC69A4DD}"/>
                  </a:ext>
                </a:extLst>
              </p:cNvPr>
              <p:cNvGrpSpPr/>
              <p:nvPr/>
            </p:nvGrpSpPr>
            <p:grpSpPr>
              <a:xfrm rot="10800000" flipH="1">
                <a:off x="951288" y="4599893"/>
                <a:ext cx="4084351" cy="113432"/>
                <a:chOff x="1207475" y="2042882"/>
                <a:chExt cx="9812216" cy="720000"/>
              </a:xfrm>
            </p:grpSpPr>
            <p:sp>
              <p:nvSpPr>
                <p:cNvPr id="510" name="Google Shape;2636;p71">
                  <a:extLst>
                    <a:ext uri="{FF2B5EF4-FFF2-40B4-BE49-F238E27FC236}">
                      <a16:creationId xmlns:a16="http://schemas.microsoft.com/office/drawing/2014/main" id="{86D63DF3-5DEB-4C32-A31E-7978E724AB85}"/>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1" name="Google Shape;2637;p71">
                  <a:extLst>
                    <a:ext uri="{FF2B5EF4-FFF2-40B4-BE49-F238E27FC236}">
                      <a16:creationId xmlns:a16="http://schemas.microsoft.com/office/drawing/2014/main" id="{E20BDA3A-8195-4FE5-AB8B-E9C90C14C09A}"/>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2" name="Google Shape;2638;p71">
                  <a:extLst>
                    <a:ext uri="{FF2B5EF4-FFF2-40B4-BE49-F238E27FC236}">
                      <a16:creationId xmlns:a16="http://schemas.microsoft.com/office/drawing/2014/main" id="{987CB780-44FD-45D1-9B1A-BDF503CE738A}"/>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3" name="Google Shape;2639;p71">
                  <a:extLst>
                    <a:ext uri="{FF2B5EF4-FFF2-40B4-BE49-F238E27FC236}">
                      <a16:creationId xmlns:a16="http://schemas.microsoft.com/office/drawing/2014/main" id="{B6E96E3F-1B0C-4E3F-8CC9-D723B6B79BE9}"/>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4" name="Google Shape;2640;p71">
                  <a:extLst>
                    <a:ext uri="{FF2B5EF4-FFF2-40B4-BE49-F238E27FC236}">
                      <a16:creationId xmlns:a16="http://schemas.microsoft.com/office/drawing/2014/main" id="{6D8EC96D-D62D-4A0E-8DA3-8898F089A9EA}"/>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5" name="Google Shape;2641;p71">
                  <a:extLst>
                    <a:ext uri="{FF2B5EF4-FFF2-40B4-BE49-F238E27FC236}">
                      <a16:creationId xmlns:a16="http://schemas.microsoft.com/office/drawing/2014/main" id="{FB865894-E29C-4346-88DC-D2972B23EB74}"/>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6" name="Google Shape;2642;p71">
                  <a:extLst>
                    <a:ext uri="{FF2B5EF4-FFF2-40B4-BE49-F238E27FC236}">
                      <a16:creationId xmlns:a16="http://schemas.microsoft.com/office/drawing/2014/main" id="{8434437E-E4AC-423B-8095-EE77804968C1}"/>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7" name="Google Shape;2643;p71">
                  <a:extLst>
                    <a:ext uri="{FF2B5EF4-FFF2-40B4-BE49-F238E27FC236}">
                      <a16:creationId xmlns:a16="http://schemas.microsoft.com/office/drawing/2014/main" id="{C1B256A1-F851-4474-B940-D7CD0CACE965}"/>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69" name="Google Shape;2644;p71">
                <a:extLst>
                  <a:ext uri="{FF2B5EF4-FFF2-40B4-BE49-F238E27FC236}">
                    <a16:creationId xmlns:a16="http://schemas.microsoft.com/office/drawing/2014/main" id="{1FBF0C81-A445-44DD-8BB7-9189D13D65EC}"/>
                  </a:ext>
                </a:extLst>
              </p:cNvPr>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70" name="Google Shape;2645;p71">
                <a:extLst>
                  <a:ext uri="{FF2B5EF4-FFF2-40B4-BE49-F238E27FC236}">
                    <a16:creationId xmlns:a16="http://schemas.microsoft.com/office/drawing/2014/main" id="{7558E20F-46A2-4476-82CF-4099A657ACD0}"/>
                  </a:ext>
                </a:extLst>
              </p:cNvPr>
              <p:cNvGrpSpPr/>
              <p:nvPr/>
            </p:nvGrpSpPr>
            <p:grpSpPr>
              <a:xfrm rot="10800000" flipH="1">
                <a:off x="951288" y="4750813"/>
                <a:ext cx="4084351" cy="113432"/>
                <a:chOff x="1207475" y="2042882"/>
                <a:chExt cx="9812216" cy="720000"/>
              </a:xfrm>
            </p:grpSpPr>
            <p:sp>
              <p:nvSpPr>
                <p:cNvPr id="502" name="Google Shape;2646;p71">
                  <a:extLst>
                    <a:ext uri="{FF2B5EF4-FFF2-40B4-BE49-F238E27FC236}">
                      <a16:creationId xmlns:a16="http://schemas.microsoft.com/office/drawing/2014/main" id="{34760EFA-E430-42B0-B649-B15F432AF349}"/>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3" name="Google Shape;2647;p71">
                  <a:extLst>
                    <a:ext uri="{FF2B5EF4-FFF2-40B4-BE49-F238E27FC236}">
                      <a16:creationId xmlns:a16="http://schemas.microsoft.com/office/drawing/2014/main" id="{9DDC8D55-6F52-4E71-881E-B5399A4280F8}"/>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4" name="Google Shape;2648;p71">
                  <a:extLst>
                    <a:ext uri="{FF2B5EF4-FFF2-40B4-BE49-F238E27FC236}">
                      <a16:creationId xmlns:a16="http://schemas.microsoft.com/office/drawing/2014/main" id="{E93CC3D2-301A-408F-8D39-CFFDF69523A5}"/>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5" name="Google Shape;2649;p71">
                  <a:extLst>
                    <a:ext uri="{FF2B5EF4-FFF2-40B4-BE49-F238E27FC236}">
                      <a16:creationId xmlns:a16="http://schemas.microsoft.com/office/drawing/2014/main" id="{60630CD3-0AC3-404E-A778-30E2204C0DD3}"/>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6" name="Google Shape;2650;p71">
                  <a:extLst>
                    <a:ext uri="{FF2B5EF4-FFF2-40B4-BE49-F238E27FC236}">
                      <a16:creationId xmlns:a16="http://schemas.microsoft.com/office/drawing/2014/main" id="{3C01F843-B3E0-40E7-BC92-9A7C990E87D8}"/>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7" name="Google Shape;2651;p71">
                  <a:extLst>
                    <a:ext uri="{FF2B5EF4-FFF2-40B4-BE49-F238E27FC236}">
                      <a16:creationId xmlns:a16="http://schemas.microsoft.com/office/drawing/2014/main" id="{CE8C663D-38EB-42D6-A976-70138807ED38}"/>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8" name="Google Shape;2652;p71">
                  <a:extLst>
                    <a:ext uri="{FF2B5EF4-FFF2-40B4-BE49-F238E27FC236}">
                      <a16:creationId xmlns:a16="http://schemas.microsoft.com/office/drawing/2014/main" id="{B816F9FD-D71D-49C1-A48C-EECCFD060C2C}"/>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9" name="Google Shape;2653;p71">
                  <a:extLst>
                    <a:ext uri="{FF2B5EF4-FFF2-40B4-BE49-F238E27FC236}">
                      <a16:creationId xmlns:a16="http://schemas.microsoft.com/office/drawing/2014/main" id="{062BC090-03B3-4CD1-BD63-8BBB50150354}"/>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71" name="Google Shape;2654;p71">
                <a:extLst>
                  <a:ext uri="{FF2B5EF4-FFF2-40B4-BE49-F238E27FC236}">
                    <a16:creationId xmlns:a16="http://schemas.microsoft.com/office/drawing/2014/main" id="{FEDE48F4-7775-4157-9D13-61CFEC224C98}"/>
                  </a:ext>
                </a:extLst>
              </p:cNvPr>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72" name="Google Shape;2655;p71">
                <a:extLst>
                  <a:ext uri="{FF2B5EF4-FFF2-40B4-BE49-F238E27FC236}">
                    <a16:creationId xmlns:a16="http://schemas.microsoft.com/office/drawing/2014/main" id="{F341821E-24B8-4D47-9AC6-441B80A66AEA}"/>
                  </a:ext>
                </a:extLst>
              </p:cNvPr>
              <p:cNvGrpSpPr/>
              <p:nvPr/>
            </p:nvGrpSpPr>
            <p:grpSpPr>
              <a:xfrm rot="10800000" flipH="1">
                <a:off x="951287" y="5059233"/>
                <a:ext cx="4084351" cy="113432"/>
                <a:chOff x="1207475" y="2042882"/>
                <a:chExt cx="9812216" cy="720000"/>
              </a:xfrm>
            </p:grpSpPr>
            <p:sp>
              <p:nvSpPr>
                <p:cNvPr id="494" name="Google Shape;2656;p71">
                  <a:extLst>
                    <a:ext uri="{FF2B5EF4-FFF2-40B4-BE49-F238E27FC236}">
                      <a16:creationId xmlns:a16="http://schemas.microsoft.com/office/drawing/2014/main" id="{18DD50CB-4806-4E03-BB81-5F3E6F3EB81E}"/>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5" name="Google Shape;2657;p71">
                  <a:extLst>
                    <a:ext uri="{FF2B5EF4-FFF2-40B4-BE49-F238E27FC236}">
                      <a16:creationId xmlns:a16="http://schemas.microsoft.com/office/drawing/2014/main" id="{858781D7-2342-4969-AEB9-7E75DC456DB3}"/>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6" name="Google Shape;2658;p71">
                  <a:extLst>
                    <a:ext uri="{FF2B5EF4-FFF2-40B4-BE49-F238E27FC236}">
                      <a16:creationId xmlns:a16="http://schemas.microsoft.com/office/drawing/2014/main" id="{F5764603-FB91-47A3-850D-0C3B056D8F13}"/>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7" name="Google Shape;2659;p71">
                  <a:extLst>
                    <a:ext uri="{FF2B5EF4-FFF2-40B4-BE49-F238E27FC236}">
                      <a16:creationId xmlns:a16="http://schemas.microsoft.com/office/drawing/2014/main" id="{071BBE04-2470-4273-8A25-948034B46E2B}"/>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8" name="Google Shape;2660;p71">
                  <a:extLst>
                    <a:ext uri="{FF2B5EF4-FFF2-40B4-BE49-F238E27FC236}">
                      <a16:creationId xmlns:a16="http://schemas.microsoft.com/office/drawing/2014/main" id="{4AB66D7A-E31E-4582-B82A-93B5C684070B}"/>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9" name="Google Shape;2661;p71">
                  <a:extLst>
                    <a:ext uri="{FF2B5EF4-FFF2-40B4-BE49-F238E27FC236}">
                      <a16:creationId xmlns:a16="http://schemas.microsoft.com/office/drawing/2014/main" id="{293DB0A4-8E68-4D01-9013-2C7A7BC22B2B}"/>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0" name="Google Shape;2662;p71">
                  <a:extLst>
                    <a:ext uri="{FF2B5EF4-FFF2-40B4-BE49-F238E27FC236}">
                      <a16:creationId xmlns:a16="http://schemas.microsoft.com/office/drawing/2014/main" id="{6DCD8584-6F16-46D6-AA97-D87F4742BDF0}"/>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1" name="Google Shape;2663;p71">
                  <a:extLst>
                    <a:ext uri="{FF2B5EF4-FFF2-40B4-BE49-F238E27FC236}">
                      <a16:creationId xmlns:a16="http://schemas.microsoft.com/office/drawing/2014/main" id="{979C0E0D-A665-4DDC-9A63-68361E428B99}"/>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73" name="Google Shape;2664;p71">
                <a:extLst>
                  <a:ext uri="{FF2B5EF4-FFF2-40B4-BE49-F238E27FC236}">
                    <a16:creationId xmlns:a16="http://schemas.microsoft.com/office/drawing/2014/main" id="{894F7B3D-B2BD-4EA6-9902-F0DB85DCBE92}"/>
                  </a:ext>
                </a:extLst>
              </p:cNvPr>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74" name="Google Shape;2665;p71">
                <a:extLst>
                  <a:ext uri="{FF2B5EF4-FFF2-40B4-BE49-F238E27FC236}">
                    <a16:creationId xmlns:a16="http://schemas.microsoft.com/office/drawing/2014/main" id="{1BFEE4D8-9C53-476A-9FC4-A0A976FAA6F9}"/>
                  </a:ext>
                </a:extLst>
              </p:cNvPr>
              <p:cNvGrpSpPr/>
              <p:nvPr/>
            </p:nvGrpSpPr>
            <p:grpSpPr>
              <a:xfrm rot="10800000" flipH="1">
                <a:off x="951286" y="5213159"/>
                <a:ext cx="4084351" cy="113432"/>
                <a:chOff x="1207475" y="2042882"/>
                <a:chExt cx="9812216" cy="720000"/>
              </a:xfrm>
            </p:grpSpPr>
            <p:sp>
              <p:nvSpPr>
                <p:cNvPr id="486" name="Google Shape;2666;p71">
                  <a:extLst>
                    <a:ext uri="{FF2B5EF4-FFF2-40B4-BE49-F238E27FC236}">
                      <a16:creationId xmlns:a16="http://schemas.microsoft.com/office/drawing/2014/main" id="{9585EA26-BA67-4166-819D-9B7CB65DF477}"/>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7" name="Google Shape;2667;p71">
                  <a:extLst>
                    <a:ext uri="{FF2B5EF4-FFF2-40B4-BE49-F238E27FC236}">
                      <a16:creationId xmlns:a16="http://schemas.microsoft.com/office/drawing/2014/main" id="{78833181-9998-400C-B69E-5B432E45405C}"/>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8" name="Google Shape;2668;p71">
                  <a:extLst>
                    <a:ext uri="{FF2B5EF4-FFF2-40B4-BE49-F238E27FC236}">
                      <a16:creationId xmlns:a16="http://schemas.microsoft.com/office/drawing/2014/main" id="{CD2B1532-0208-4C0D-8A0D-FDB5B45F8AC0}"/>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9" name="Google Shape;2669;p71">
                  <a:extLst>
                    <a:ext uri="{FF2B5EF4-FFF2-40B4-BE49-F238E27FC236}">
                      <a16:creationId xmlns:a16="http://schemas.microsoft.com/office/drawing/2014/main" id="{1A4F2EF4-809B-4949-9364-4139151B99DB}"/>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0" name="Google Shape;2670;p71">
                  <a:extLst>
                    <a:ext uri="{FF2B5EF4-FFF2-40B4-BE49-F238E27FC236}">
                      <a16:creationId xmlns:a16="http://schemas.microsoft.com/office/drawing/2014/main" id="{81DDC8C5-BBB3-47BE-823E-E1558E4175DF}"/>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1" name="Google Shape;2671;p71">
                  <a:extLst>
                    <a:ext uri="{FF2B5EF4-FFF2-40B4-BE49-F238E27FC236}">
                      <a16:creationId xmlns:a16="http://schemas.microsoft.com/office/drawing/2014/main" id="{A2DD7256-A53D-4637-A9A4-949636467E09}"/>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2" name="Google Shape;2672;p71">
                  <a:extLst>
                    <a:ext uri="{FF2B5EF4-FFF2-40B4-BE49-F238E27FC236}">
                      <a16:creationId xmlns:a16="http://schemas.microsoft.com/office/drawing/2014/main" id="{523062B5-1ADD-46AF-9872-E5B5ABCFCE79}"/>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3" name="Google Shape;2673;p71">
                  <a:extLst>
                    <a:ext uri="{FF2B5EF4-FFF2-40B4-BE49-F238E27FC236}">
                      <a16:creationId xmlns:a16="http://schemas.microsoft.com/office/drawing/2014/main" id="{5112498D-A384-4A88-9059-52AA7990528A}"/>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75" name="Google Shape;2674;p71">
                <a:extLst>
                  <a:ext uri="{FF2B5EF4-FFF2-40B4-BE49-F238E27FC236}">
                    <a16:creationId xmlns:a16="http://schemas.microsoft.com/office/drawing/2014/main" id="{21AE1C6C-3459-4C22-B891-6CD652439BF6}"/>
                  </a:ext>
                </a:extLst>
              </p:cNvPr>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76" name="Google Shape;2675;p71">
                <a:extLst>
                  <a:ext uri="{FF2B5EF4-FFF2-40B4-BE49-F238E27FC236}">
                    <a16:creationId xmlns:a16="http://schemas.microsoft.com/office/drawing/2014/main" id="{C1A45AD4-B83D-44DC-9AE9-E55E735CC574}"/>
                  </a:ext>
                </a:extLst>
              </p:cNvPr>
              <p:cNvGrpSpPr/>
              <p:nvPr/>
            </p:nvGrpSpPr>
            <p:grpSpPr>
              <a:xfrm rot="10800000" flipH="1">
                <a:off x="951287" y="4905307"/>
                <a:ext cx="4084351" cy="113432"/>
                <a:chOff x="1207475" y="2042882"/>
                <a:chExt cx="9812216" cy="720000"/>
              </a:xfrm>
            </p:grpSpPr>
            <p:sp>
              <p:nvSpPr>
                <p:cNvPr id="478" name="Google Shape;2676;p71">
                  <a:extLst>
                    <a:ext uri="{FF2B5EF4-FFF2-40B4-BE49-F238E27FC236}">
                      <a16:creationId xmlns:a16="http://schemas.microsoft.com/office/drawing/2014/main" id="{825B6E9B-C7A0-4C18-A71B-4ABCF0315C8B}"/>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79" name="Google Shape;2677;p71">
                  <a:extLst>
                    <a:ext uri="{FF2B5EF4-FFF2-40B4-BE49-F238E27FC236}">
                      <a16:creationId xmlns:a16="http://schemas.microsoft.com/office/drawing/2014/main" id="{31C4C2FA-4050-4987-9EEA-2F9EF9922684}"/>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0" name="Google Shape;2678;p71">
                  <a:extLst>
                    <a:ext uri="{FF2B5EF4-FFF2-40B4-BE49-F238E27FC236}">
                      <a16:creationId xmlns:a16="http://schemas.microsoft.com/office/drawing/2014/main" id="{88517F41-9914-4759-BFD0-B4847A4C22E8}"/>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1" name="Google Shape;2679;p71">
                  <a:extLst>
                    <a:ext uri="{FF2B5EF4-FFF2-40B4-BE49-F238E27FC236}">
                      <a16:creationId xmlns:a16="http://schemas.microsoft.com/office/drawing/2014/main" id="{CDD00BFD-5A6E-41AB-993F-767F0B69B844}"/>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2" name="Google Shape;2680;p71">
                  <a:extLst>
                    <a:ext uri="{FF2B5EF4-FFF2-40B4-BE49-F238E27FC236}">
                      <a16:creationId xmlns:a16="http://schemas.microsoft.com/office/drawing/2014/main" id="{2E49137F-83CE-48E0-B34E-21B876E0944B}"/>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3" name="Google Shape;2681;p71">
                  <a:extLst>
                    <a:ext uri="{FF2B5EF4-FFF2-40B4-BE49-F238E27FC236}">
                      <a16:creationId xmlns:a16="http://schemas.microsoft.com/office/drawing/2014/main" id="{0DCAFF29-98F3-47B8-AC92-CAB334BF7DA2}"/>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4" name="Google Shape;2682;p71">
                  <a:extLst>
                    <a:ext uri="{FF2B5EF4-FFF2-40B4-BE49-F238E27FC236}">
                      <a16:creationId xmlns:a16="http://schemas.microsoft.com/office/drawing/2014/main" id="{6E057998-63E2-4749-9F7F-8816C75AD670}"/>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5" name="Google Shape;2683;p71">
                  <a:extLst>
                    <a:ext uri="{FF2B5EF4-FFF2-40B4-BE49-F238E27FC236}">
                      <a16:creationId xmlns:a16="http://schemas.microsoft.com/office/drawing/2014/main" id="{5184FBCC-31B2-4B53-ABDD-9D990130C6D6}"/>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77" name="Google Shape;2684;p71">
                <a:extLst>
                  <a:ext uri="{FF2B5EF4-FFF2-40B4-BE49-F238E27FC236}">
                    <a16:creationId xmlns:a16="http://schemas.microsoft.com/office/drawing/2014/main" id="{19EFEF74-CF01-4951-84A6-8A2651A0C89E}"/>
                  </a:ext>
                </a:extLst>
              </p:cNvPr>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355" name="Google Shape;2685;p71">
              <a:extLst>
                <a:ext uri="{FF2B5EF4-FFF2-40B4-BE49-F238E27FC236}">
                  <a16:creationId xmlns:a16="http://schemas.microsoft.com/office/drawing/2014/main" id="{7E0038C8-02D7-40F4-A081-0F95086EB8DC}"/>
                </a:ext>
              </a:extLst>
            </p:cNvPr>
            <p:cNvSpPr/>
            <p:nvPr/>
          </p:nvSpPr>
          <p:spPr>
            <a:xfrm>
              <a:off x="8334559" y="4562196"/>
              <a:ext cx="2367554" cy="7364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56" name="Google Shape;2686;p71">
              <a:extLst>
                <a:ext uri="{FF2B5EF4-FFF2-40B4-BE49-F238E27FC236}">
                  <a16:creationId xmlns:a16="http://schemas.microsoft.com/office/drawing/2014/main" id="{84A84075-F622-48B7-95BD-49B4965C3F7B}"/>
                </a:ext>
              </a:extLst>
            </p:cNvPr>
            <p:cNvGrpSpPr/>
            <p:nvPr/>
          </p:nvGrpSpPr>
          <p:grpSpPr>
            <a:xfrm>
              <a:off x="8665867" y="4894593"/>
              <a:ext cx="5355764" cy="471785"/>
              <a:chOff x="951286" y="4599893"/>
              <a:chExt cx="4084353" cy="726698"/>
            </a:xfrm>
          </p:grpSpPr>
          <p:grpSp>
            <p:nvGrpSpPr>
              <p:cNvPr id="418" name="Google Shape;2687;p71">
                <a:extLst>
                  <a:ext uri="{FF2B5EF4-FFF2-40B4-BE49-F238E27FC236}">
                    <a16:creationId xmlns:a16="http://schemas.microsoft.com/office/drawing/2014/main" id="{06935723-CFAA-4561-A226-6EAB1E2DDEBB}"/>
                  </a:ext>
                </a:extLst>
              </p:cNvPr>
              <p:cNvGrpSpPr/>
              <p:nvPr/>
            </p:nvGrpSpPr>
            <p:grpSpPr>
              <a:xfrm rot="10800000" flipH="1">
                <a:off x="951288" y="4599893"/>
                <a:ext cx="4084351" cy="113432"/>
                <a:chOff x="1207475" y="2042882"/>
                <a:chExt cx="9812216" cy="720000"/>
              </a:xfrm>
            </p:grpSpPr>
            <p:sp>
              <p:nvSpPr>
                <p:cNvPr id="460" name="Google Shape;2688;p71">
                  <a:extLst>
                    <a:ext uri="{FF2B5EF4-FFF2-40B4-BE49-F238E27FC236}">
                      <a16:creationId xmlns:a16="http://schemas.microsoft.com/office/drawing/2014/main" id="{4922A748-C938-4776-AB39-1A5C1DF177FA}"/>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1" name="Google Shape;2689;p71">
                  <a:extLst>
                    <a:ext uri="{FF2B5EF4-FFF2-40B4-BE49-F238E27FC236}">
                      <a16:creationId xmlns:a16="http://schemas.microsoft.com/office/drawing/2014/main" id="{D311286F-0AE4-42A6-9AE0-B5203FFEDC51}"/>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2" name="Google Shape;2690;p71">
                  <a:extLst>
                    <a:ext uri="{FF2B5EF4-FFF2-40B4-BE49-F238E27FC236}">
                      <a16:creationId xmlns:a16="http://schemas.microsoft.com/office/drawing/2014/main" id="{B45919C6-4CE3-4225-B51A-27C4298CD7C0}"/>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3" name="Google Shape;2691;p71">
                  <a:extLst>
                    <a:ext uri="{FF2B5EF4-FFF2-40B4-BE49-F238E27FC236}">
                      <a16:creationId xmlns:a16="http://schemas.microsoft.com/office/drawing/2014/main" id="{5117EC0B-EBC9-4099-B176-8B137B1BF392}"/>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4" name="Google Shape;2692;p71">
                  <a:extLst>
                    <a:ext uri="{FF2B5EF4-FFF2-40B4-BE49-F238E27FC236}">
                      <a16:creationId xmlns:a16="http://schemas.microsoft.com/office/drawing/2014/main" id="{DE7FC8AC-7324-41F1-862C-E86DBAE71177}"/>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5" name="Google Shape;2693;p71">
                  <a:extLst>
                    <a:ext uri="{FF2B5EF4-FFF2-40B4-BE49-F238E27FC236}">
                      <a16:creationId xmlns:a16="http://schemas.microsoft.com/office/drawing/2014/main" id="{D752AC3C-071F-4A2A-97EE-9403D1ACE66E}"/>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6" name="Google Shape;2694;p71">
                  <a:extLst>
                    <a:ext uri="{FF2B5EF4-FFF2-40B4-BE49-F238E27FC236}">
                      <a16:creationId xmlns:a16="http://schemas.microsoft.com/office/drawing/2014/main" id="{C0CAAC89-0A07-4CC0-809C-DEAD27FF6071}"/>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7" name="Google Shape;2695;p71">
                  <a:extLst>
                    <a:ext uri="{FF2B5EF4-FFF2-40B4-BE49-F238E27FC236}">
                      <a16:creationId xmlns:a16="http://schemas.microsoft.com/office/drawing/2014/main" id="{4C9EAE49-B677-43C1-80FB-7D91A05121C1}"/>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19" name="Google Shape;2696;p71">
                <a:extLst>
                  <a:ext uri="{FF2B5EF4-FFF2-40B4-BE49-F238E27FC236}">
                    <a16:creationId xmlns:a16="http://schemas.microsoft.com/office/drawing/2014/main" id="{8B560B22-4FB3-41A5-9041-3836D150D25D}"/>
                  </a:ext>
                </a:extLst>
              </p:cNvPr>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20" name="Google Shape;2697;p71">
                <a:extLst>
                  <a:ext uri="{FF2B5EF4-FFF2-40B4-BE49-F238E27FC236}">
                    <a16:creationId xmlns:a16="http://schemas.microsoft.com/office/drawing/2014/main" id="{14786794-7890-4DBE-A0D7-929B7A47EB39}"/>
                  </a:ext>
                </a:extLst>
              </p:cNvPr>
              <p:cNvGrpSpPr/>
              <p:nvPr/>
            </p:nvGrpSpPr>
            <p:grpSpPr>
              <a:xfrm rot="10800000" flipH="1">
                <a:off x="951288" y="4750813"/>
                <a:ext cx="4084351" cy="113432"/>
                <a:chOff x="1207475" y="2042882"/>
                <a:chExt cx="9812216" cy="720000"/>
              </a:xfrm>
            </p:grpSpPr>
            <p:sp>
              <p:nvSpPr>
                <p:cNvPr id="452" name="Google Shape;2698;p71">
                  <a:extLst>
                    <a:ext uri="{FF2B5EF4-FFF2-40B4-BE49-F238E27FC236}">
                      <a16:creationId xmlns:a16="http://schemas.microsoft.com/office/drawing/2014/main" id="{8A16B020-7F3C-4B4D-87DE-300C041209ED}"/>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3" name="Google Shape;2699;p71">
                  <a:extLst>
                    <a:ext uri="{FF2B5EF4-FFF2-40B4-BE49-F238E27FC236}">
                      <a16:creationId xmlns:a16="http://schemas.microsoft.com/office/drawing/2014/main" id="{3131E017-D158-442A-80FC-E4ECE2C90BAC}"/>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4" name="Google Shape;2700;p71">
                  <a:extLst>
                    <a:ext uri="{FF2B5EF4-FFF2-40B4-BE49-F238E27FC236}">
                      <a16:creationId xmlns:a16="http://schemas.microsoft.com/office/drawing/2014/main" id="{528E7C22-A227-44E0-AE27-07AE5CAABF8D}"/>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5" name="Google Shape;2701;p71">
                  <a:extLst>
                    <a:ext uri="{FF2B5EF4-FFF2-40B4-BE49-F238E27FC236}">
                      <a16:creationId xmlns:a16="http://schemas.microsoft.com/office/drawing/2014/main" id="{636BEA65-A719-4A9C-8785-8AECA4E96EC7}"/>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6" name="Google Shape;2702;p71">
                  <a:extLst>
                    <a:ext uri="{FF2B5EF4-FFF2-40B4-BE49-F238E27FC236}">
                      <a16:creationId xmlns:a16="http://schemas.microsoft.com/office/drawing/2014/main" id="{3204D44F-C8F4-4D66-8A70-97D58F12BB5F}"/>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7" name="Google Shape;2703;p71">
                  <a:extLst>
                    <a:ext uri="{FF2B5EF4-FFF2-40B4-BE49-F238E27FC236}">
                      <a16:creationId xmlns:a16="http://schemas.microsoft.com/office/drawing/2014/main" id="{7A9F59A6-08C7-4B08-87FE-5E149DA69AC6}"/>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8" name="Google Shape;2704;p71">
                  <a:extLst>
                    <a:ext uri="{FF2B5EF4-FFF2-40B4-BE49-F238E27FC236}">
                      <a16:creationId xmlns:a16="http://schemas.microsoft.com/office/drawing/2014/main" id="{C92C3B2B-B4BE-4AA8-870A-EAF267FF9D01}"/>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9" name="Google Shape;2705;p71">
                  <a:extLst>
                    <a:ext uri="{FF2B5EF4-FFF2-40B4-BE49-F238E27FC236}">
                      <a16:creationId xmlns:a16="http://schemas.microsoft.com/office/drawing/2014/main" id="{9D8667D8-E457-4368-B521-B2C8782C5B1B}"/>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21" name="Google Shape;2706;p71">
                <a:extLst>
                  <a:ext uri="{FF2B5EF4-FFF2-40B4-BE49-F238E27FC236}">
                    <a16:creationId xmlns:a16="http://schemas.microsoft.com/office/drawing/2014/main" id="{EB5BABD4-D602-4316-9586-F58048547702}"/>
                  </a:ext>
                </a:extLst>
              </p:cNvPr>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22" name="Google Shape;2707;p71">
                <a:extLst>
                  <a:ext uri="{FF2B5EF4-FFF2-40B4-BE49-F238E27FC236}">
                    <a16:creationId xmlns:a16="http://schemas.microsoft.com/office/drawing/2014/main" id="{24726144-CCD2-49E3-8FDC-2F1055B4E14E}"/>
                  </a:ext>
                </a:extLst>
              </p:cNvPr>
              <p:cNvGrpSpPr/>
              <p:nvPr/>
            </p:nvGrpSpPr>
            <p:grpSpPr>
              <a:xfrm rot="10800000" flipH="1">
                <a:off x="951287" y="5059233"/>
                <a:ext cx="4084351" cy="113432"/>
                <a:chOff x="1207475" y="2042882"/>
                <a:chExt cx="9812216" cy="720000"/>
              </a:xfrm>
            </p:grpSpPr>
            <p:sp>
              <p:nvSpPr>
                <p:cNvPr id="444" name="Google Shape;2708;p71">
                  <a:extLst>
                    <a:ext uri="{FF2B5EF4-FFF2-40B4-BE49-F238E27FC236}">
                      <a16:creationId xmlns:a16="http://schemas.microsoft.com/office/drawing/2014/main" id="{36D7B58D-8F5C-4EF9-9782-10FCF9443582}"/>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5" name="Google Shape;2709;p71">
                  <a:extLst>
                    <a:ext uri="{FF2B5EF4-FFF2-40B4-BE49-F238E27FC236}">
                      <a16:creationId xmlns:a16="http://schemas.microsoft.com/office/drawing/2014/main" id="{BA5858B8-3D31-4E2C-9706-4BC6E16AA02D}"/>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6" name="Google Shape;2710;p71">
                  <a:extLst>
                    <a:ext uri="{FF2B5EF4-FFF2-40B4-BE49-F238E27FC236}">
                      <a16:creationId xmlns:a16="http://schemas.microsoft.com/office/drawing/2014/main" id="{211B29FC-21F3-423E-A3AB-93CC332F5AE2}"/>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7" name="Google Shape;2711;p71">
                  <a:extLst>
                    <a:ext uri="{FF2B5EF4-FFF2-40B4-BE49-F238E27FC236}">
                      <a16:creationId xmlns:a16="http://schemas.microsoft.com/office/drawing/2014/main" id="{73858641-CC67-44B5-99CF-92622DF7BCDD}"/>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8" name="Google Shape;2712;p71">
                  <a:extLst>
                    <a:ext uri="{FF2B5EF4-FFF2-40B4-BE49-F238E27FC236}">
                      <a16:creationId xmlns:a16="http://schemas.microsoft.com/office/drawing/2014/main" id="{108D8F42-BED1-450D-AD0F-6BE3FFBA91FF}"/>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9" name="Google Shape;2713;p71">
                  <a:extLst>
                    <a:ext uri="{FF2B5EF4-FFF2-40B4-BE49-F238E27FC236}">
                      <a16:creationId xmlns:a16="http://schemas.microsoft.com/office/drawing/2014/main" id="{2C97EF80-DAAE-4C56-97DB-01A07E91B8FB}"/>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0" name="Google Shape;2714;p71">
                  <a:extLst>
                    <a:ext uri="{FF2B5EF4-FFF2-40B4-BE49-F238E27FC236}">
                      <a16:creationId xmlns:a16="http://schemas.microsoft.com/office/drawing/2014/main" id="{31A4837B-77D0-4C82-AC55-CCF908B3C9E3}"/>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1" name="Google Shape;2715;p71">
                  <a:extLst>
                    <a:ext uri="{FF2B5EF4-FFF2-40B4-BE49-F238E27FC236}">
                      <a16:creationId xmlns:a16="http://schemas.microsoft.com/office/drawing/2014/main" id="{39E363F3-87CB-4B0F-9358-070104319789}"/>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23" name="Google Shape;2716;p71">
                <a:extLst>
                  <a:ext uri="{FF2B5EF4-FFF2-40B4-BE49-F238E27FC236}">
                    <a16:creationId xmlns:a16="http://schemas.microsoft.com/office/drawing/2014/main" id="{3540DB44-0ED7-4BB6-935F-D87F6E1BB21B}"/>
                  </a:ext>
                </a:extLst>
              </p:cNvPr>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24" name="Google Shape;2717;p71">
                <a:extLst>
                  <a:ext uri="{FF2B5EF4-FFF2-40B4-BE49-F238E27FC236}">
                    <a16:creationId xmlns:a16="http://schemas.microsoft.com/office/drawing/2014/main" id="{43941B2B-C032-410E-AA01-BCB98AAEF8E5}"/>
                  </a:ext>
                </a:extLst>
              </p:cNvPr>
              <p:cNvGrpSpPr/>
              <p:nvPr/>
            </p:nvGrpSpPr>
            <p:grpSpPr>
              <a:xfrm rot="10800000" flipH="1">
                <a:off x="951286" y="5213159"/>
                <a:ext cx="4084351" cy="113432"/>
                <a:chOff x="1207475" y="2042882"/>
                <a:chExt cx="9812216" cy="720000"/>
              </a:xfrm>
            </p:grpSpPr>
            <p:sp>
              <p:nvSpPr>
                <p:cNvPr id="436" name="Google Shape;2718;p71">
                  <a:extLst>
                    <a:ext uri="{FF2B5EF4-FFF2-40B4-BE49-F238E27FC236}">
                      <a16:creationId xmlns:a16="http://schemas.microsoft.com/office/drawing/2014/main" id="{194AB2A3-9081-46D5-828D-42152B7F2E4F}"/>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7" name="Google Shape;2719;p71">
                  <a:extLst>
                    <a:ext uri="{FF2B5EF4-FFF2-40B4-BE49-F238E27FC236}">
                      <a16:creationId xmlns:a16="http://schemas.microsoft.com/office/drawing/2014/main" id="{61EA5B48-7DCB-4B8C-9BB9-AB3C3389C5C8}"/>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8" name="Google Shape;2720;p71">
                  <a:extLst>
                    <a:ext uri="{FF2B5EF4-FFF2-40B4-BE49-F238E27FC236}">
                      <a16:creationId xmlns:a16="http://schemas.microsoft.com/office/drawing/2014/main" id="{8BDD381E-0604-49A1-A0AE-7EE1878CB5E3}"/>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9" name="Google Shape;2721;p71">
                  <a:extLst>
                    <a:ext uri="{FF2B5EF4-FFF2-40B4-BE49-F238E27FC236}">
                      <a16:creationId xmlns:a16="http://schemas.microsoft.com/office/drawing/2014/main" id="{6A25E9D2-9A7E-41A2-B556-6240C0B9C7BF}"/>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0" name="Google Shape;2722;p71">
                  <a:extLst>
                    <a:ext uri="{FF2B5EF4-FFF2-40B4-BE49-F238E27FC236}">
                      <a16:creationId xmlns:a16="http://schemas.microsoft.com/office/drawing/2014/main" id="{AD324063-A484-4E83-8324-AAFDBBA91A5A}"/>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1" name="Google Shape;2723;p71">
                  <a:extLst>
                    <a:ext uri="{FF2B5EF4-FFF2-40B4-BE49-F238E27FC236}">
                      <a16:creationId xmlns:a16="http://schemas.microsoft.com/office/drawing/2014/main" id="{6D70332E-CAB7-428E-B10D-778A5BBC8846}"/>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2" name="Google Shape;2724;p71">
                  <a:extLst>
                    <a:ext uri="{FF2B5EF4-FFF2-40B4-BE49-F238E27FC236}">
                      <a16:creationId xmlns:a16="http://schemas.microsoft.com/office/drawing/2014/main" id="{ED66D865-4F27-4C54-AAB5-7DDCBD8D2274}"/>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3" name="Google Shape;2725;p71">
                  <a:extLst>
                    <a:ext uri="{FF2B5EF4-FFF2-40B4-BE49-F238E27FC236}">
                      <a16:creationId xmlns:a16="http://schemas.microsoft.com/office/drawing/2014/main" id="{4C7FECA3-4B04-4A1D-87AE-B48AAB283737}"/>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25" name="Google Shape;2726;p71">
                <a:extLst>
                  <a:ext uri="{FF2B5EF4-FFF2-40B4-BE49-F238E27FC236}">
                    <a16:creationId xmlns:a16="http://schemas.microsoft.com/office/drawing/2014/main" id="{E4180805-A19A-48F4-97E6-9F67C234A3C8}"/>
                  </a:ext>
                </a:extLst>
              </p:cNvPr>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26" name="Google Shape;2727;p71">
                <a:extLst>
                  <a:ext uri="{FF2B5EF4-FFF2-40B4-BE49-F238E27FC236}">
                    <a16:creationId xmlns:a16="http://schemas.microsoft.com/office/drawing/2014/main" id="{8617E7B5-A2A6-4AAE-8A38-82B51986C8D7}"/>
                  </a:ext>
                </a:extLst>
              </p:cNvPr>
              <p:cNvGrpSpPr/>
              <p:nvPr/>
            </p:nvGrpSpPr>
            <p:grpSpPr>
              <a:xfrm rot="10800000" flipH="1">
                <a:off x="951287" y="4905307"/>
                <a:ext cx="4084351" cy="113432"/>
                <a:chOff x="1207475" y="2042882"/>
                <a:chExt cx="9812216" cy="720000"/>
              </a:xfrm>
            </p:grpSpPr>
            <p:sp>
              <p:nvSpPr>
                <p:cNvPr id="428" name="Google Shape;2728;p71">
                  <a:extLst>
                    <a:ext uri="{FF2B5EF4-FFF2-40B4-BE49-F238E27FC236}">
                      <a16:creationId xmlns:a16="http://schemas.microsoft.com/office/drawing/2014/main" id="{1DAC5632-60A8-44D8-8882-3D80CD428BA8}"/>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9" name="Google Shape;2729;p71">
                  <a:extLst>
                    <a:ext uri="{FF2B5EF4-FFF2-40B4-BE49-F238E27FC236}">
                      <a16:creationId xmlns:a16="http://schemas.microsoft.com/office/drawing/2014/main" id="{4868F5D4-08A3-41BE-B90C-2179A3F1B97A}"/>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0" name="Google Shape;2730;p71">
                  <a:extLst>
                    <a:ext uri="{FF2B5EF4-FFF2-40B4-BE49-F238E27FC236}">
                      <a16:creationId xmlns:a16="http://schemas.microsoft.com/office/drawing/2014/main" id="{93E3E416-ABB9-4A6E-A6B1-42123693B704}"/>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1" name="Google Shape;2731;p71">
                  <a:extLst>
                    <a:ext uri="{FF2B5EF4-FFF2-40B4-BE49-F238E27FC236}">
                      <a16:creationId xmlns:a16="http://schemas.microsoft.com/office/drawing/2014/main" id="{A167363D-108C-4AC2-9017-7D68320A1FDD}"/>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2" name="Google Shape;2732;p71">
                  <a:extLst>
                    <a:ext uri="{FF2B5EF4-FFF2-40B4-BE49-F238E27FC236}">
                      <a16:creationId xmlns:a16="http://schemas.microsoft.com/office/drawing/2014/main" id="{530431DA-AA25-4219-B681-FFF9C4827D98}"/>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3" name="Google Shape;2733;p71">
                  <a:extLst>
                    <a:ext uri="{FF2B5EF4-FFF2-40B4-BE49-F238E27FC236}">
                      <a16:creationId xmlns:a16="http://schemas.microsoft.com/office/drawing/2014/main" id="{74DC05AE-4880-446D-8A56-11CA1726881B}"/>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4" name="Google Shape;2734;p71">
                  <a:extLst>
                    <a:ext uri="{FF2B5EF4-FFF2-40B4-BE49-F238E27FC236}">
                      <a16:creationId xmlns:a16="http://schemas.microsoft.com/office/drawing/2014/main" id="{77AEA678-3D87-40A5-8C1E-E5CD53F8DCEB}"/>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5" name="Google Shape;2735;p71">
                  <a:extLst>
                    <a:ext uri="{FF2B5EF4-FFF2-40B4-BE49-F238E27FC236}">
                      <a16:creationId xmlns:a16="http://schemas.microsoft.com/office/drawing/2014/main" id="{904B8BAE-D450-4538-B0C9-78136D9A2AF7}"/>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27" name="Google Shape;2736;p71">
                <a:extLst>
                  <a:ext uri="{FF2B5EF4-FFF2-40B4-BE49-F238E27FC236}">
                    <a16:creationId xmlns:a16="http://schemas.microsoft.com/office/drawing/2014/main" id="{56B60550-E2C5-4124-B478-DDC3BE420612}"/>
                  </a:ext>
                </a:extLst>
              </p:cNvPr>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357" name="Google Shape;2737;p71">
              <a:extLst>
                <a:ext uri="{FF2B5EF4-FFF2-40B4-BE49-F238E27FC236}">
                  <a16:creationId xmlns:a16="http://schemas.microsoft.com/office/drawing/2014/main" id="{39F6D931-AB1E-43A3-A1F5-1431AFCFD876}"/>
                </a:ext>
              </a:extLst>
            </p:cNvPr>
            <p:cNvSpPr/>
            <p:nvPr/>
          </p:nvSpPr>
          <p:spPr>
            <a:xfrm>
              <a:off x="2199129" y="231277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8" name="Google Shape;2738;p71">
              <a:extLst>
                <a:ext uri="{FF2B5EF4-FFF2-40B4-BE49-F238E27FC236}">
                  <a16:creationId xmlns:a16="http://schemas.microsoft.com/office/drawing/2014/main" id="{9BDAF738-7932-4878-B40E-2A714362E153}"/>
                </a:ext>
              </a:extLst>
            </p:cNvPr>
            <p:cNvSpPr/>
            <p:nvPr/>
          </p:nvSpPr>
          <p:spPr>
            <a:xfrm>
              <a:off x="2199129" y="242137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9" name="Google Shape;2739;p71">
              <a:extLst>
                <a:ext uri="{FF2B5EF4-FFF2-40B4-BE49-F238E27FC236}">
                  <a16:creationId xmlns:a16="http://schemas.microsoft.com/office/drawing/2014/main" id="{C4508CDC-BB79-4C2F-B27B-60ECF8A9DAFD}"/>
                </a:ext>
              </a:extLst>
            </p:cNvPr>
            <p:cNvSpPr/>
            <p:nvPr/>
          </p:nvSpPr>
          <p:spPr>
            <a:xfrm>
              <a:off x="2199129" y="262039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0" name="Google Shape;2740;p71">
              <a:extLst>
                <a:ext uri="{FF2B5EF4-FFF2-40B4-BE49-F238E27FC236}">
                  <a16:creationId xmlns:a16="http://schemas.microsoft.com/office/drawing/2014/main" id="{BDF2D782-1AE4-4BAB-82D9-A24D2244A087}"/>
                </a:ext>
              </a:extLst>
            </p:cNvPr>
            <p:cNvSpPr/>
            <p:nvPr/>
          </p:nvSpPr>
          <p:spPr>
            <a:xfrm>
              <a:off x="2199129" y="272695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1" name="Google Shape;2741;p71">
              <a:extLst>
                <a:ext uri="{FF2B5EF4-FFF2-40B4-BE49-F238E27FC236}">
                  <a16:creationId xmlns:a16="http://schemas.microsoft.com/office/drawing/2014/main" id="{FC890820-7F05-4244-81A7-E6B5EA00138A}"/>
                </a:ext>
              </a:extLst>
            </p:cNvPr>
            <p:cNvSpPr/>
            <p:nvPr/>
          </p:nvSpPr>
          <p:spPr>
            <a:xfrm>
              <a:off x="1214630" y="241283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2" name="Google Shape;2742;p71">
              <a:extLst>
                <a:ext uri="{FF2B5EF4-FFF2-40B4-BE49-F238E27FC236}">
                  <a16:creationId xmlns:a16="http://schemas.microsoft.com/office/drawing/2014/main" id="{40F35191-D641-41F5-892B-959A5123D7F1}"/>
                </a:ext>
              </a:extLst>
            </p:cNvPr>
            <p:cNvSpPr/>
            <p:nvPr/>
          </p:nvSpPr>
          <p:spPr>
            <a:xfrm>
              <a:off x="1590738" y="251664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3" name="Google Shape;2743;p71">
              <a:extLst>
                <a:ext uri="{FF2B5EF4-FFF2-40B4-BE49-F238E27FC236}">
                  <a16:creationId xmlns:a16="http://schemas.microsoft.com/office/drawing/2014/main" id="{97899D88-5691-4526-BB4A-9D233F214CC2}"/>
                </a:ext>
              </a:extLst>
            </p:cNvPr>
            <p:cNvSpPr/>
            <p:nvPr/>
          </p:nvSpPr>
          <p:spPr>
            <a:xfrm>
              <a:off x="807082" y="261359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4" name="Google Shape;2744;p71">
              <a:extLst>
                <a:ext uri="{FF2B5EF4-FFF2-40B4-BE49-F238E27FC236}">
                  <a16:creationId xmlns:a16="http://schemas.microsoft.com/office/drawing/2014/main" id="{9C518BFD-B073-4A11-8C0C-EC73AA2126E2}"/>
                </a:ext>
              </a:extLst>
            </p:cNvPr>
            <p:cNvSpPr/>
            <p:nvPr/>
          </p:nvSpPr>
          <p:spPr>
            <a:xfrm>
              <a:off x="966243" y="231817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5" name="Google Shape;2745;p71">
              <a:extLst>
                <a:ext uri="{FF2B5EF4-FFF2-40B4-BE49-F238E27FC236}">
                  <a16:creationId xmlns:a16="http://schemas.microsoft.com/office/drawing/2014/main" id="{E87248C4-7749-4116-B11D-86798FBA6FD4}"/>
                </a:ext>
              </a:extLst>
            </p:cNvPr>
            <p:cNvSpPr/>
            <p:nvPr/>
          </p:nvSpPr>
          <p:spPr>
            <a:xfrm>
              <a:off x="2645518" y="240815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6" name="Google Shape;2746;p71">
              <a:extLst>
                <a:ext uri="{FF2B5EF4-FFF2-40B4-BE49-F238E27FC236}">
                  <a16:creationId xmlns:a16="http://schemas.microsoft.com/office/drawing/2014/main" id="{E6E9B187-2551-4B1E-B335-4A05DAC6E762}"/>
                </a:ext>
              </a:extLst>
            </p:cNvPr>
            <p:cNvSpPr/>
            <p:nvPr/>
          </p:nvSpPr>
          <p:spPr>
            <a:xfrm>
              <a:off x="4142305" y="283129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7" name="Google Shape;2747;p71">
              <a:extLst>
                <a:ext uri="{FF2B5EF4-FFF2-40B4-BE49-F238E27FC236}">
                  <a16:creationId xmlns:a16="http://schemas.microsoft.com/office/drawing/2014/main" id="{26BE6781-029D-4221-A6B9-E9B72D12AF0A}"/>
                </a:ext>
              </a:extLst>
            </p:cNvPr>
            <p:cNvSpPr/>
            <p:nvPr/>
          </p:nvSpPr>
          <p:spPr>
            <a:xfrm>
              <a:off x="4560340" y="322769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8" name="Google Shape;2748;p71">
              <a:extLst>
                <a:ext uri="{FF2B5EF4-FFF2-40B4-BE49-F238E27FC236}">
                  <a16:creationId xmlns:a16="http://schemas.microsoft.com/office/drawing/2014/main" id="{F37F6674-9606-48F2-880F-D5BC3BA624ED}"/>
                </a:ext>
              </a:extLst>
            </p:cNvPr>
            <p:cNvSpPr/>
            <p:nvPr/>
          </p:nvSpPr>
          <p:spPr>
            <a:xfrm>
              <a:off x="3786767" y="294878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9" name="Google Shape;2749;p71">
              <a:extLst>
                <a:ext uri="{FF2B5EF4-FFF2-40B4-BE49-F238E27FC236}">
                  <a16:creationId xmlns:a16="http://schemas.microsoft.com/office/drawing/2014/main" id="{5A97C70B-7189-4EAD-BA2F-0CFACF9BFF22}"/>
                </a:ext>
              </a:extLst>
            </p:cNvPr>
            <p:cNvSpPr/>
            <p:nvPr/>
          </p:nvSpPr>
          <p:spPr>
            <a:xfrm>
              <a:off x="3533914" y="314911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0" name="Google Shape;2750;p71">
              <a:extLst>
                <a:ext uri="{FF2B5EF4-FFF2-40B4-BE49-F238E27FC236}">
                  <a16:creationId xmlns:a16="http://schemas.microsoft.com/office/drawing/2014/main" id="{5CE2368B-3118-4E76-AC6A-2DE2A5B6CB48}"/>
                </a:ext>
              </a:extLst>
            </p:cNvPr>
            <p:cNvSpPr/>
            <p:nvPr/>
          </p:nvSpPr>
          <p:spPr>
            <a:xfrm>
              <a:off x="3157806" y="293136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1" name="Google Shape;2751;p71">
              <a:extLst>
                <a:ext uri="{FF2B5EF4-FFF2-40B4-BE49-F238E27FC236}">
                  <a16:creationId xmlns:a16="http://schemas.microsoft.com/office/drawing/2014/main" id="{868891C3-9923-4576-AEC0-7DF5E96695D9}"/>
                </a:ext>
              </a:extLst>
            </p:cNvPr>
            <p:cNvSpPr/>
            <p:nvPr/>
          </p:nvSpPr>
          <p:spPr>
            <a:xfrm>
              <a:off x="3533914" y="303517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2" name="Google Shape;2752;p71">
              <a:extLst>
                <a:ext uri="{FF2B5EF4-FFF2-40B4-BE49-F238E27FC236}">
                  <a16:creationId xmlns:a16="http://schemas.microsoft.com/office/drawing/2014/main" id="{F0308C51-312D-4723-A2C3-8D3B28E76E4B}"/>
                </a:ext>
              </a:extLst>
            </p:cNvPr>
            <p:cNvSpPr/>
            <p:nvPr/>
          </p:nvSpPr>
          <p:spPr>
            <a:xfrm>
              <a:off x="2750258" y="313212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3" name="Google Shape;2753;p71">
              <a:extLst>
                <a:ext uri="{FF2B5EF4-FFF2-40B4-BE49-F238E27FC236}">
                  <a16:creationId xmlns:a16="http://schemas.microsoft.com/office/drawing/2014/main" id="{DF80711A-234B-4E2F-953A-8F7BF4074C72}"/>
                </a:ext>
              </a:extLst>
            </p:cNvPr>
            <p:cNvSpPr/>
            <p:nvPr/>
          </p:nvSpPr>
          <p:spPr>
            <a:xfrm>
              <a:off x="2909419" y="28367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4" name="Google Shape;2754;p71">
              <a:extLst>
                <a:ext uri="{FF2B5EF4-FFF2-40B4-BE49-F238E27FC236}">
                  <a16:creationId xmlns:a16="http://schemas.microsoft.com/office/drawing/2014/main" id="{2394D0C3-49E8-4CBB-8A8E-6B9D0C75D2D0}"/>
                </a:ext>
              </a:extLst>
            </p:cNvPr>
            <p:cNvSpPr/>
            <p:nvPr/>
          </p:nvSpPr>
          <p:spPr>
            <a:xfrm>
              <a:off x="4588694" y="292667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5" name="Google Shape;2755;p71">
              <a:extLst>
                <a:ext uri="{FF2B5EF4-FFF2-40B4-BE49-F238E27FC236}">
                  <a16:creationId xmlns:a16="http://schemas.microsoft.com/office/drawing/2014/main" id="{D2D42930-D1BE-4A3B-81A2-C2ADA6CF9A0C}"/>
                </a:ext>
              </a:extLst>
            </p:cNvPr>
            <p:cNvSpPr/>
            <p:nvPr/>
          </p:nvSpPr>
          <p:spPr>
            <a:xfrm>
              <a:off x="6229909" y="335381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6" name="Google Shape;2756;p71">
              <a:extLst>
                <a:ext uri="{FF2B5EF4-FFF2-40B4-BE49-F238E27FC236}">
                  <a16:creationId xmlns:a16="http://schemas.microsoft.com/office/drawing/2014/main" id="{928DD86E-BD1D-4DD0-B75B-96415D082B5A}"/>
                </a:ext>
              </a:extLst>
            </p:cNvPr>
            <p:cNvSpPr/>
            <p:nvPr/>
          </p:nvSpPr>
          <p:spPr>
            <a:xfrm>
              <a:off x="6229909" y="376799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7" name="Google Shape;2757;p71">
              <a:extLst>
                <a:ext uri="{FF2B5EF4-FFF2-40B4-BE49-F238E27FC236}">
                  <a16:creationId xmlns:a16="http://schemas.microsoft.com/office/drawing/2014/main" id="{1207AED8-32F6-45E4-9689-F9FA162FD1B6}"/>
                </a:ext>
              </a:extLst>
            </p:cNvPr>
            <p:cNvSpPr/>
            <p:nvPr/>
          </p:nvSpPr>
          <p:spPr>
            <a:xfrm>
              <a:off x="5245410" y="345388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8" name="Google Shape;2758;p71">
              <a:extLst>
                <a:ext uri="{FF2B5EF4-FFF2-40B4-BE49-F238E27FC236}">
                  <a16:creationId xmlns:a16="http://schemas.microsoft.com/office/drawing/2014/main" id="{718FA7EE-D6C1-4E8F-B911-2509180E9F93}"/>
                </a:ext>
              </a:extLst>
            </p:cNvPr>
            <p:cNvSpPr/>
            <p:nvPr/>
          </p:nvSpPr>
          <p:spPr>
            <a:xfrm>
              <a:off x="5621518" y="355769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9" name="Google Shape;2759;p71">
              <a:extLst>
                <a:ext uri="{FF2B5EF4-FFF2-40B4-BE49-F238E27FC236}">
                  <a16:creationId xmlns:a16="http://schemas.microsoft.com/office/drawing/2014/main" id="{72544E2D-519D-4950-A6F0-FFDB919884B7}"/>
                </a:ext>
              </a:extLst>
            </p:cNvPr>
            <p:cNvSpPr/>
            <p:nvPr/>
          </p:nvSpPr>
          <p:spPr>
            <a:xfrm>
              <a:off x="4837862" y="365464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0" name="Google Shape;2760;p71">
              <a:extLst>
                <a:ext uri="{FF2B5EF4-FFF2-40B4-BE49-F238E27FC236}">
                  <a16:creationId xmlns:a16="http://schemas.microsoft.com/office/drawing/2014/main" id="{0F36167E-AFE0-47CB-BFE1-65C6C9C4E589}"/>
                </a:ext>
              </a:extLst>
            </p:cNvPr>
            <p:cNvSpPr/>
            <p:nvPr/>
          </p:nvSpPr>
          <p:spPr>
            <a:xfrm>
              <a:off x="4997023" y="3359218"/>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1" name="Google Shape;2761;p71">
              <a:extLst>
                <a:ext uri="{FF2B5EF4-FFF2-40B4-BE49-F238E27FC236}">
                  <a16:creationId xmlns:a16="http://schemas.microsoft.com/office/drawing/2014/main" id="{9A2F3DB8-62A9-4C34-B46F-BAF8367D0FFD}"/>
                </a:ext>
              </a:extLst>
            </p:cNvPr>
            <p:cNvSpPr/>
            <p:nvPr/>
          </p:nvSpPr>
          <p:spPr>
            <a:xfrm>
              <a:off x="6676298" y="344919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2" name="Google Shape;2762;p71">
              <a:extLst>
                <a:ext uri="{FF2B5EF4-FFF2-40B4-BE49-F238E27FC236}">
                  <a16:creationId xmlns:a16="http://schemas.microsoft.com/office/drawing/2014/main" id="{F06DDD7B-9191-488B-BE98-6B52F9B7F413}"/>
                </a:ext>
              </a:extLst>
            </p:cNvPr>
            <p:cNvSpPr/>
            <p:nvPr/>
          </p:nvSpPr>
          <p:spPr>
            <a:xfrm>
              <a:off x="8211663" y="382381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3" name="Google Shape;2763;p71">
              <a:extLst>
                <a:ext uri="{FF2B5EF4-FFF2-40B4-BE49-F238E27FC236}">
                  <a16:creationId xmlns:a16="http://schemas.microsoft.com/office/drawing/2014/main" id="{3720B288-F2E7-4DAC-AAB7-2068294F9543}"/>
                </a:ext>
              </a:extLst>
            </p:cNvPr>
            <p:cNvSpPr/>
            <p:nvPr/>
          </p:nvSpPr>
          <p:spPr>
            <a:xfrm>
              <a:off x="8211663" y="42380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4" name="Google Shape;2764;p71">
              <a:extLst>
                <a:ext uri="{FF2B5EF4-FFF2-40B4-BE49-F238E27FC236}">
                  <a16:creationId xmlns:a16="http://schemas.microsoft.com/office/drawing/2014/main" id="{CE968F1E-E150-4768-B738-98B779C5AFC6}"/>
                </a:ext>
              </a:extLst>
            </p:cNvPr>
            <p:cNvSpPr/>
            <p:nvPr/>
          </p:nvSpPr>
          <p:spPr>
            <a:xfrm>
              <a:off x="7227164" y="392388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5" name="Google Shape;2765;p71">
              <a:extLst>
                <a:ext uri="{FF2B5EF4-FFF2-40B4-BE49-F238E27FC236}">
                  <a16:creationId xmlns:a16="http://schemas.microsoft.com/office/drawing/2014/main" id="{B41D0C75-9AD5-42CE-8CBD-5D000A39A73B}"/>
                </a:ext>
              </a:extLst>
            </p:cNvPr>
            <p:cNvSpPr/>
            <p:nvPr/>
          </p:nvSpPr>
          <p:spPr>
            <a:xfrm>
              <a:off x="7603272" y="402769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6" name="Google Shape;2766;p71">
              <a:extLst>
                <a:ext uri="{FF2B5EF4-FFF2-40B4-BE49-F238E27FC236}">
                  <a16:creationId xmlns:a16="http://schemas.microsoft.com/office/drawing/2014/main" id="{F8416540-7E8E-4D36-8082-7F4A2291A03E}"/>
                </a:ext>
              </a:extLst>
            </p:cNvPr>
            <p:cNvSpPr/>
            <p:nvPr/>
          </p:nvSpPr>
          <p:spPr>
            <a:xfrm>
              <a:off x="6819616" y="412464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7" name="Google Shape;2767;p71">
              <a:extLst>
                <a:ext uri="{FF2B5EF4-FFF2-40B4-BE49-F238E27FC236}">
                  <a16:creationId xmlns:a16="http://schemas.microsoft.com/office/drawing/2014/main" id="{ED93938E-1FCD-432F-ABB5-1FAC4C9704E5}"/>
                </a:ext>
              </a:extLst>
            </p:cNvPr>
            <p:cNvSpPr/>
            <p:nvPr/>
          </p:nvSpPr>
          <p:spPr>
            <a:xfrm>
              <a:off x="6978777" y="382922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8" name="Google Shape;2768;p71">
              <a:extLst>
                <a:ext uri="{FF2B5EF4-FFF2-40B4-BE49-F238E27FC236}">
                  <a16:creationId xmlns:a16="http://schemas.microsoft.com/office/drawing/2014/main" id="{CD2F785C-31DE-467A-BF03-206B4C3419BD}"/>
                </a:ext>
              </a:extLst>
            </p:cNvPr>
            <p:cNvSpPr/>
            <p:nvPr/>
          </p:nvSpPr>
          <p:spPr>
            <a:xfrm>
              <a:off x="8658052" y="391919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9" name="Google Shape;2769;p71">
              <a:extLst>
                <a:ext uri="{FF2B5EF4-FFF2-40B4-BE49-F238E27FC236}">
                  <a16:creationId xmlns:a16="http://schemas.microsoft.com/office/drawing/2014/main" id="{C9CD73A1-0310-4AB0-8B65-8E289D88E25E}"/>
                </a:ext>
              </a:extLst>
            </p:cNvPr>
            <p:cNvSpPr/>
            <p:nvPr/>
          </p:nvSpPr>
          <p:spPr>
            <a:xfrm>
              <a:off x="7603272" y="391415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0" name="Google Shape;2770;p71">
              <a:extLst>
                <a:ext uri="{FF2B5EF4-FFF2-40B4-BE49-F238E27FC236}">
                  <a16:creationId xmlns:a16="http://schemas.microsoft.com/office/drawing/2014/main" id="{A775F141-97A6-44F1-9F07-B6B840DFEB0C}"/>
                </a:ext>
              </a:extLst>
            </p:cNvPr>
            <p:cNvSpPr/>
            <p:nvPr/>
          </p:nvSpPr>
          <p:spPr>
            <a:xfrm>
              <a:off x="7607304" y="380436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1" name="Google Shape;2771;p71">
              <a:extLst>
                <a:ext uri="{FF2B5EF4-FFF2-40B4-BE49-F238E27FC236}">
                  <a16:creationId xmlns:a16="http://schemas.microsoft.com/office/drawing/2014/main" id="{2775860A-5854-47B3-968C-705651ABD32B}"/>
                </a:ext>
              </a:extLst>
            </p:cNvPr>
            <p:cNvSpPr/>
            <p:nvPr/>
          </p:nvSpPr>
          <p:spPr>
            <a:xfrm>
              <a:off x="7583493" y="423213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2" name="Google Shape;2772;p71">
              <a:extLst>
                <a:ext uri="{FF2B5EF4-FFF2-40B4-BE49-F238E27FC236}">
                  <a16:creationId xmlns:a16="http://schemas.microsoft.com/office/drawing/2014/main" id="{E765DD7D-DEAB-4310-811B-8612D122A438}"/>
                </a:ext>
              </a:extLst>
            </p:cNvPr>
            <p:cNvSpPr/>
            <p:nvPr/>
          </p:nvSpPr>
          <p:spPr>
            <a:xfrm>
              <a:off x="11632426" y="530076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3" name="Google Shape;2773;p71">
              <a:extLst>
                <a:ext uri="{FF2B5EF4-FFF2-40B4-BE49-F238E27FC236}">
                  <a16:creationId xmlns:a16="http://schemas.microsoft.com/office/drawing/2014/main" id="{6C5FD793-A821-4339-A407-A9AC704B5645}"/>
                </a:ext>
              </a:extLst>
            </p:cNvPr>
            <p:cNvSpPr/>
            <p:nvPr/>
          </p:nvSpPr>
          <p:spPr>
            <a:xfrm>
              <a:off x="10647927" y="498664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4" name="Google Shape;2774;p71">
              <a:extLst>
                <a:ext uri="{FF2B5EF4-FFF2-40B4-BE49-F238E27FC236}">
                  <a16:creationId xmlns:a16="http://schemas.microsoft.com/office/drawing/2014/main" id="{6FAE9880-8F30-4C79-A730-68DC4FCA8F13}"/>
                </a:ext>
              </a:extLst>
            </p:cNvPr>
            <p:cNvSpPr/>
            <p:nvPr/>
          </p:nvSpPr>
          <p:spPr>
            <a:xfrm>
              <a:off x="10240379" y="518740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5" name="Google Shape;2775;p71">
              <a:extLst>
                <a:ext uri="{FF2B5EF4-FFF2-40B4-BE49-F238E27FC236}">
                  <a16:creationId xmlns:a16="http://schemas.microsoft.com/office/drawing/2014/main" id="{94FFEB61-8B96-4366-9F21-515E3D30CDBF}"/>
                </a:ext>
              </a:extLst>
            </p:cNvPr>
            <p:cNvSpPr/>
            <p:nvPr/>
          </p:nvSpPr>
          <p:spPr>
            <a:xfrm>
              <a:off x="10399540" y="489198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6" name="Google Shape;2776;p71">
              <a:extLst>
                <a:ext uri="{FF2B5EF4-FFF2-40B4-BE49-F238E27FC236}">
                  <a16:creationId xmlns:a16="http://schemas.microsoft.com/office/drawing/2014/main" id="{7904933E-8775-47FD-88DD-CEA7851911E7}"/>
                </a:ext>
              </a:extLst>
            </p:cNvPr>
            <p:cNvSpPr/>
            <p:nvPr/>
          </p:nvSpPr>
          <p:spPr>
            <a:xfrm>
              <a:off x="12078815" y="498196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7" name="Google Shape;2777;p71">
              <a:extLst>
                <a:ext uri="{FF2B5EF4-FFF2-40B4-BE49-F238E27FC236}">
                  <a16:creationId xmlns:a16="http://schemas.microsoft.com/office/drawing/2014/main" id="{803D6723-3645-4893-99BB-4A166107649D}"/>
                </a:ext>
              </a:extLst>
            </p:cNvPr>
            <p:cNvSpPr/>
            <p:nvPr/>
          </p:nvSpPr>
          <p:spPr>
            <a:xfrm>
              <a:off x="11028067" y="486713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8" name="Google Shape;2778;p71">
              <a:extLst>
                <a:ext uri="{FF2B5EF4-FFF2-40B4-BE49-F238E27FC236}">
                  <a16:creationId xmlns:a16="http://schemas.microsoft.com/office/drawing/2014/main" id="{737F9529-F028-4B22-BAFA-20E99CF23414}"/>
                </a:ext>
              </a:extLst>
            </p:cNvPr>
            <p:cNvSpPr/>
            <p:nvPr/>
          </p:nvSpPr>
          <p:spPr>
            <a:xfrm>
              <a:off x="11004256" y="52949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nvGrpSpPr>
            <p:cNvPr id="399" name="Google Shape;2779;p71">
              <a:extLst>
                <a:ext uri="{FF2B5EF4-FFF2-40B4-BE49-F238E27FC236}">
                  <a16:creationId xmlns:a16="http://schemas.microsoft.com/office/drawing/2014/main" id="{C4EA0357-5094-4870-8F24-A550EA4D1D1E}"/>
                </a:ext>
              </a:extLst>
            </p:cNvPr>
            <p:cNvGrpSpPr/>
            <p:nvPr/>
          </p:nvGrpSpPr>
          <p:grpSpPr>
            <a:xfrm>
              <a:off x="6819616" y="4474505"/>
              <a:ext cx="5366725" cy="161333"/>
              <a:chOff x="6819616" y="4474505"/>
              <a:chExt cx="5366725" cy="161333"/>
            </a:xfrm>
          </p:grpSpPr>
          <p:sp>
            <p:nvSpPr>
              <p:cNvPr id="403" name="Google Shape;2780;p71">
                <a:extLst>
                  <a:ext uri="{FF2B5EF4-FFF2-40B4-BE49-F238E27FC236}">
                    <a16:creationId xmlns:a16="http://schemas.microsoft.com/office/drawing/2014/main" id="{902EE785-E6D0-4F5B-9227-28F339836838}"/>
                  </a:ext>
                </a:extLst>
              </p:cNvPr>
              <p:cNvSpPr/>
              <p:nvPr/>
            </p:nvSpPr>
            <p:spPr>
              <a:xfrm rot="10800000" flipH="1">
                <a:off x="6819617" y="4581594"/>
                <a:ext cx="5355760" cy="37861"/>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4" name="Google Shape;2781;p71">
                <a:extLst>
                  <a:ext uri="{FF2B5EF4-FFF2-40B4-BE49-F238E27FC236}">
                    <a16:creationId xmlns:a16="http://schemas.microsoft.com/office/drawing/2014/main" id="{60524BF1-D737-4EA0-8F2B-642FA7CD5B68}"/>
                  </a:ext>
                </a:extLst>
              </p:cNvPr>
              <p:cNvSpPr/>
              <p:nvPr/>
            </p:nvSpPr>
            <p:spPr>
              <a:xfrm rot="10800000" flipH="1">
                <a:off x="11100387" y="4581594"/>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5" name="Google Shape;2782;p71">
                <a:extLst>
                  <a:ext uri="{FF2B5EF4-FFF2-40B4-BE49-F238E27FC236}">
                    <a16:creationId xmlns:a16="http://schemas.microsoft.com/office/drawing/2014/main" id="{AF1F819A-1C9C-4995-985D-86207A92BABF}"/>
                  </a:ext>
                </a:extLst>
              </p:cNvPr>
              <p:cNvSpPr/>
              <p:nvPr/>
            </p:nvSpPr>
            <p:spPr>
              <a:xfrm rot="10800000" flipH="1">
                <a:off x="8152889" y="4581593"/>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6" name="Google Shape;2783;p71">
                <a:extLst>
                  <a:ext uri="{FF2B5EF4-FFF2-40B4-BE49-F238E27FC236}">
                    <a16:creationId xmlns:a16="http://schemas.microsoft.com/office/drawing/2014/main" id="{8E1887FA-A7FC-4853-96C1-01143AA4F01B}"/>
                  </a:ext>
                </a:extLst>
              </p:cNvPr>
              <p:cNvSpPr/>
              <p:nvPr/>
            </p:nvSpPr>
            <p:spPr>
              <a:xfrm rot="10800000" flipH="1">
                <a:off x="10604796" y="4581593"/>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7" name="Google Shape;2784;p71">
                <a:extLst>
                  <a:ext uri="{FF2B5EF4-FFF2-40B4-BE49-F238E27FC236}">
                    <a16:creationId xmlns:a16="http://schemas.microsoft.com/office/drawing/2014/main" id="{DFE15BE0-087E-4E14-B6E9-738A826B1831}"/>
                  </a:ext>
                </a:extLst>
              </p:cNvPr>
              <p:cNvSpPr/>
              <p:nvPr/>
            </p:nvSpPr>
            <p:spPr>
              <a:xfrm rot="10800000" flipH="1">
                <a:off x="7430658" y="4581594"/>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8" name="Google Shape;2785;p71">
                <a:extLst>
                  <a:ext uri="{FF2B5EF4-FFF2-40B4-BE49-F238E27FC236}">
                    <a16:creationId xmlns:a16="http://schemas.microsoft.com/office/drawing/2014/main" id="{EF8CE363-1E3D-45B6-9B44-CEDA31D34BEA}"/>
                  </a:ext>
                </a:extLst>
              </p:cNvPr>
              <p:cNvSpPr/>
              <p:nvPr/>
            </p:nvSpPr>
            <p:spPr>
              <a:xfrm rot="10800000" flipH="1">
                <a:off x="6819616" y="4581594"/>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9" name="Google Shape;2786;p71">
                <a:extLst>
                  <a:ext uri="{FF2B5EF4-FFF2-40B4-BE49-F238E27FC236}">
                    <a16:creationId xmlns:a16="http://schemas.microsoft.com/office/drawing/2014/main" id="{E3A9D651-0A58-47E9-B249-0A46A15F332B}"/>
                  </a:ext>
                </a:extLst>
              </p:cNvPr>
              <p:cNvSpPr/>
              <p:nvPr/>
            </p:nvSpPr>
            <p:spPr>
              <a:xfrm rot="10800000" flipH="1">
                <a:off x="11826604" y="4581594"/>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0" name="Google Shape;2787;p71">
                <a:extLst>
                  <a:ext uri="{FF2B5EF4-FFF2-40B4-BE49-F238E27FC236}">
                    <a16:creationId xmlns:a16="http://schemas.microsoft.com/office/drawing/2014/main" id="{526EB4F4-806E-462E-9A73-113BDE3D7783}"/>
                  </a:ext>
                </a:extLst>
              </p:cNvPr>
              <p:cNvSpPr/>
              <p:nvPr/>
            </p:nvSpPr>
            <p:spPr>
              <a:xfrm rot="10800000" flipH="1">
                <a:off x="8313726" y="4562196"/>
                <a:ext cx="2367540" cy="7364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1" name="Google Shape;2788;p71">
                <a:extLst>
                  <a:ext uri="{FF2B5EF4-FFF2-40B4-BE49-F238E27FC236}">
                    <a16:creationId xmlns:a16="http://schemas.microsoft.com/office/drawing/2014/main" id="{D28090C5-4FB5-4C9D-B222-A84E4AC56FAC}"/>
                  </a:ext>
                </a:extLst>
              </p:cNvPr>
              <p:cNvSpPr/>
              <p:nvPr/>
            </p:nvSpPr>
            <p:spPr>
              <a:xfrm rot="10800000" flipH="1">
                <a:off x="6830581" y="4474506"/>
                <a:ext cx="5355760" cy="37861"/>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2" name="Google Shape;2789;p71">
                <a:extLst>
                  <a:ext uri="{FF2B5EF4-FFF2-40B4-BE49-F238E27FC236}">
                    <a16:creationId xmlns:a16="http://schemas.microsoft.com/office/drawing/2014/main" id="{250708F1-57BC-4CE3-BF29-541F8B13410B}"/>
                  </a:ext>
                </a:extLst>
              </p:cNvPr>
              <p:cNvSpPr/>
              <p:nvPr/>
            </p:nvSpPr>
            <p:spPr>
              <a:xfrm rot="10800000" flipH="1">
                <a:off x="11111351" y="4474506"/>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3" name="Google Shape;2790;p71">
                <a:extLst>
                  <a:ext uri="{FF2B5EF4-FFF2-40B4-BE49-F238E27FC236}">
                    <a16:creationId xmlns:a16="http://schemas.microsoft.com/office/drawing/2014/main" id="{04FF2BFD-2A54-409D-B643-B2B90ECBA8F4}"/>
                  </a:ext>
                </a:extLst>
              </p:cNvPr>
              <p:cNvSpPr/>
              <p:nvPr/>
            </p:nvSpPr>
            <p:spPr>
              <a:xfrm rot="10800000" flipH="1">
                <a:off x="8163853" y="4474505"/>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4" name="Google Shape;2791;p71">
                <a:extLst>
                  <a:ext uri="{FF2B5EF4-FFF2-40B4-BE49-F238E27FC236}">
                    <a16:creationId xmlns:a16="http://schemas.microsoft.com/office/drawing/2014/main" id="{8E927E34-0026-40DC-B623-AF7DCB248EE2}"/>
                  </a:ext>
                </a:extLst>
              </p:cNvPr>
              <p:cNvSpPr/>
              <p:nvPr/>
            </p:nvSpPr>
            <p:spPr>
              <a:xfrm rot="10800000" flipH="1">
                <a:off x="10615760" y="4474505"/>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5" name="Google Shape;2792;p71">
                <a:extLst>
                  <a:ext uri="{FF2B5EF4-FFF2-40B4-BE49-F238E27FC236}">
                    <a16:creationId xmlns:a16="http://schemas.microsoft.com/office/drawing/2014/main" id="{BF4FE317-1932-4FE9-BECD-8509C2290918}"/>
                  </a:ext>
                </a:extLst>
              </p:cNvPr>
              <p:cNvSpPr/>
              <p:nvPr/>
            </p:nvSpPr>
            <p:spPr>
              <a:xfrm rot="10800000" flipH="1">
                <a:off x="7441622" y="4474506"/>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6" name="Google Shape;2793;p71">
                <a:extLst>
                  <a:ext uri="{FF2B5EF4-FFF2-40B4-BE49-F238E27FC236}">
                    <a16:creationId xmlns:a16="http://schemas.microsoft.com/office/drawing/2014/main" id="{9163366B-A0BF-45E4-90C8-A294CB37B5BA}"/>
                  </a:ext>
                </a:extLst>
              </p:cNvPr>
              <p:cNvSpPr/>
              <p:nvPr/>
            </p:nvSpPr>
            <p:spPr>
              <a:xfrm rot="10800000" flipH="1">
                <a:off x="6830580" y="4474506"/>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7" name="Google Shape;2794;p71">
                <a:extLst>
                  <a:ext uri="{FF2B5EF4-FFF2-40B4-BE49-F238E27FC236}">
                    <a16:creationId xmlns:a16="http://schemas.microsoft.com/office/drawing/2014/main" id="{EDF961CC-B3EC-4BC3-AE67-EE779E572ACA}"/>
                  </a:ext>
                </a:extLst>
              </p:cNvPr>
              <p:cNvSpPr/>
              <p:nvPr/>
            </p:nvSpPr>
            <p:spPr>
              <a:xfrm rot="10800000" flipH="1">
                <a:off x="11837568" y="4474506"/>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00" name="Google Shape;2795;p71">
              <a:extLst>
                <a:ext uri="{FF2B5EF4-FFF2-40B4-BE49-F238E27FC236}">
                  <a16:creationId xmlns:a16="http://schemas.microsoft.com/office/drawing/2014/main" id="{4B5047ED-CD42-4538-B2D5-3721FDC3F7D8}"/>
                </a:ext>
              </a:extLst>
            </p:cNvPr>
            <p:cNvSpPr/>
            <p:nvPr/>
          </p:nvSpPr>
          <p:spPr>
            <a:xfrm>
              <a:off x="8280373" y="4455383"/>
              <a:ext cx="2367554" cy="7364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01" name="Google Shape;2796;p71">
              <a:extLst>
                <a:ext uri="{FF2B5EF4-FFF2-40B4-BE49-F238E27FC236}">
                  <a16:creationId xmlns:a16="http://schemas.microsoft.com/office/drawing/2014/main" id="{61661FFD-B624-41E2-A99E-827C2B7DD009}"/>
                </a:ext>
              </a:extLst>
            </p:cNvPr>
            <p:cNvSpPr/>
            <p:nvPr/>
          </p:nvSpPr>
          <p:spPr>
            <a:xfrm>
              <a:off x="9839884" y="455580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2" name="Google Shape;2797;p71">
              <a:extLst>
                <a:ext uri="{FF2B5EF4-FFF2-40B4-BE49-F238E27FC236}">
                  <a16:creationId xmlns:a16="http://schemas.microsoft.com/office/drawing/2014/main" id="{38D66C61-BD8F-4A04-B53B-D57964B4846B}"/>
                </a:ext>
              </a:extLst>
            </p:cNvPr>
            <p:cNvSpPr/>
            <p:nvPr/>
          </p:nvSpPr>
          <p:spPr>
            <a:xfrm>
              <a:off x="9850954" y="443263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802"/>
        <p:cNvGrpSpPr/>
        <p:nvPr/>
      </p:nvGrpSpPr>
      <p:grpSpPr>
        <a:xfrm>
          <a:off x="0" y="0"/>
          <a:ext cx="0" cy="0"/>
          <a:chOff x="0" y="0"/>
          <a:chExt cx="0" cy="0"/>
        </a:xfrm>
      </p:grpSpPr>
      <p:sp>
        <p:nvSpPr>
          <p:cNvPr id="3126" name="Google Shape;3126;p72"/>
          <p:cNvSpPr txBox="1">
            <a:spLocks noGrp="1"/>
          </p:cNvSpPr>
          <p:nvPr>
            <p:ph type="title"/>
          </p:nvPr>
        </p:nvSpPr>
        <p:spPr>
          <a:xfrm>
            <a:off x="505791" y="4938561"/>
            <a:ext cx="8008359" cy="83485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Helvetica Neue Light"/>
              <a:buNone/>
            </a:pPr>
            <a:r>
              <a:rPr lang="en-IE" sz="2800" dirty="0">
                <a:solidFill>
                  <a:srgbClr val="F6EECA"/>
                </a:solidFill>
              </a:rPr>
              <a:t>Call variants Read Group 2</a:t>
            </a:r>
            <a:endParaRPr sz="2800" dirty="0">
              <a:solidFill>
                <a:srgbClr val="F6EECA"/>
              </a:solidFill>
            </a:endParaRPr>
          </a:p>
        </p:txBody>
      </p:sp>
      <p:cxnSp>
        <p:nvCxnSpPr>
          <p:cNvPr id="3127" name="Google Shape;3127;p72"/>
          <p:cNvCxnSpPr/>
          <p:nvPr/>
        </p:nvCxnSpPr>
        <p:spPr>
          <a:xfrm>
            <a:off x="5757454" y="4821329"/>
            <a:ext cx="0" cy="988126"/>
          </a:xfrm>
          <a:prstGeom prst="straightConnector1">
            <a:avLst/>
          </a:prstGeom>
          <a:noFill/>
          <a:ln w="53975" cap="flat" cmpd="sng">
            <a:solidFill>
              <a:srgbClr val="D3605D"/>
            </a:solidFill>
            <a:prstDash val="solid"/>
            <a:miter lim="800000"/>
            <a:headEnd type="none" w="sm" len="sm"/>
            <a:tailEnd type="stealth" w="lg" len="lg"/>
          </a:ln>
        </p:spPr>
      </p:cxnSp>
      <p:sp>
        <p:nvSpPr>
          <p:cNvPr id="3128" name="Google Shape;3128;p72"/>
          <p:cNvSpPr/>
          <p:nvPr/>
        </p:nvSpPr>
        <p:spPr>
          <a:xfrm>
            <a:off x="757855" y="5954293"/>
            <a:ext cx="9999197" cy="235101"/>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129" name="Google Shape;3129;p72"/>
          <p:cNvSpPr/>
          <p:nvPr/>
        </p:nvSpPr>
        <p:spPr>
          <a:xfrm>
            <a:off x="2932850" y="5950971"/>
            <a:ext cx="1570581" cy="235100"/>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130" name="Google Shape;3130;p72"/>
          <p:cNvSpPr/>
          <p:nvPr/>
        </p:nvSpPr>
        <p:spPr>
          <a:xfrm>
            <a:off x="7192648" y="5945473"/>
            <a:ext cx="1570581" cy="235100"/>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131" name="Google Shape;3131;p72"/>
          <p:cNvSpPr/>
          <p:nvPr/>
        </p:nvSpPr>
        <p:spPr>
          <a:xfrm>
            <a:off x="10740070" y="5954290"/>
            <a:ext cx="962951" cy="235101"/>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132" name="Google Shape;3132;p72"/>
          <p:cNvSpPr/>
          <p:nvPr/>
        </p:nvSpPr>
        <p:spPr>
          <a:xfrm>
            <a:off x="2352931" y="5945474"/>
            <a:ext cx="169898" cy="2529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133" name="Google Shape;3133;p72"/>
          <p:cNvSpPr/>
          <p:nvPr/>
        </p:nvSpPr>
        <p:spPr>
          <a:xfrm>
            <a:off x="9939606" y="5940631"/>
            <a:ext cx="169898" cy="2529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141" name="Google Shape;3141;p72"/>
          <p:cNvSpPr/>
          <p:nvPr/>
        </p:nvSpPr>
        <p:spPr>
          <a:xfrm>
            <a:off x="4618116" y="5940631"/>
            <a:ext cx="169898" cy="2529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pic>
        <p:nvPicPr>
          <p:cNvPr id="341" name="Google Shape;2471;p71">
            <a:extLst>
              <a:ext uri="{FF2B5EF4-FFF2-40B4-BE49-F238E27FC236}">
                <a16:creationId xmlns:a16="http://schemas.microsoft.com/office/drawing/2014/main" id="{9A257E26-2A44-48CD-AF5E-FE008C85E52A}"/>
              </a:ext>
            </a:extLst>
          </p:cNvPr>
          <p:cNvPicPr preferRelativeResize="0"/>
          <p:nvPr/>
        </p:nvPicPr>
        <p:blipFill rotWithShape="1">
          <a:blip r:embed="rId3">
            <a:alphaModFix/>
          </a:blip>
          <a:srcRect l="12639" t="32616" r="10645" b="30333"/>
          <a:stretch/>
        </p:blipFill>
        <p:spPr>
          <a:xfrm>
            <a:off x="660428" y="1258278"/>
            <a:ext cx="11214043" cy="1177401"/>
          </a:xfrm>
          <a:prstGeom prst="rect">
            <a:avLst/>
          </a:prstGeom>
          <a:noFill/>
          <a:ln>
            <a:noFill/>
          </a:ln>
        </p:spPr>
      </p:pic>
      <p:sp>
        <p:nvSpPr>
          <p:cNvPr id="342" name="Google Shape;2472;p71">
            <a:extLst>
              <a:ext uri="{FF2B5EF4-FFF2-40B4-BE49-F238E27FC236}">
                <a16:creationId xmlns:a16="http://schemas.microsoft.com/office/drawing/2014/main" id="{B61C1BA6-05AF-414D-8451-2CCEBA41084A}"/>
              </a:ext>
            </a:extLst>
          </p:cNvPr>
          <p:cNvSpPr/>
          <p:nvPr/>
        </p:nvSpPr>
        <p:spPr>
          <a:xfrm>
            <a:off x="660428" y="786492"/>
            <a:ext cx="11214043" cy="471785"/>
          </a:xfrm>
          <a:prstGeom prst="roundRect">
            <a:avLst>
              <a:gd name="adj" fmla="val 0"/>
            </a:avLst>
          </a:prstGeom>
          <a:solidFill>
            <a:srgbClr val="D36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IE" sz="2400" u="none" strike="noStrike" cap="none">
                <a:solidFill>
                  <a:srgbClr val="FFFFFF"/>
                </a:solidFill>
                <a:latin typeface="Helvetica Neue Light"/>
                <a:ea typeface="Helvetica Neue Light"/>
                <a:cs typeface="Helvetica Neue Light"/>
                <a:sym typeface="Helvetica Neue Light"/>
              </a:rPr>
              <a:t>Reference genome</a:t>
            </a:r>
            <a:endParaRPr/>
          </a:p>
        </p:txBody>
      </p:sp>
      <p:sp>
        <p:nvSpPr>
          <p:cNvPr id="343" name="Google Shape;2473;p71">
            <a:extLst>
              <a:ext uri="{FF2B5EF4-FFF2-40B4-BE49-F238E27FC236}">
                <a16:creationId xmlns:a16="http://schemas.microsoft.com/office/drawing/2014/main" id="{2852F5A5-58F8-4915-8779-FED820596313}"/>
              </a:ext>
            </a:extLst>
          </p:cNvPr>
          <p:cNvSpPr/>
          <p:nvPr/>
        </p:nvSpPr>
        <p:spPr>
          <a:xfrm>
            <a:off x="2461644" y="1889795"/>
            <a:ext cx="2919369" cy="117446"/>
          </a:xfrm>
          <a:prstGeom prst="rect">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44" name="Google Shape;2474;p71">
            <a:extLst>
              <a:ext uri="{FF2B5EF4-FFF2-40B4-BE49-F238E27FC236}">
                <a16:creationId xmlns:a16="http://schemas.microsoft.com/office/drawing/2014/main" id="{05940FD8-291C-42D9-B333-A88DB126EFC9}"/>
              </a:ext>
            </a:extLst>
          </p:cNvPr>
          <p:cNvSpPr/>
          <p:nvPr/>
        </p:nvSpPr>
        <p:spPr>
          <a:xfrm>
            <a:off x="6575518" y="1910945"/>
            <a:ext cx="2919369" cy="117446"/>
          </a:xfrm>
          <a:prstGeom prst="rect">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45" name="Google Shape;2475;p71">
            <a:extLst>
              <a:ext uri="{FF2B5EF4-FFF2-40B4-BE49-F238E27FC236}">
                <a16:creationId xmlns:a16="http://schemas.microsoft.com/office/drawing/2014/main" id="{6F3A38E4-CBD6-414E-907C-ABCF6D9BEA5B}"/>
              </a:ext>
            </a:extLst>
          </p:cNvPr>
          <p:cNvSpPr/>
          <p:nvPr/>
        </p:nvSpPr>
        <p:spPr>
          <a:xfrm>
            <a:off x="10073741" y="1879749"/>
            <a:ext cx="1801014" cy="127491"/>
          </a:xfrm>
          <a:prstGeom prst="rect">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nvGrpSpPr>
          <p:cNvPr id="350" name="Google Shape;2480;p71">
            <a:extLst>
              <a:ext uri="{FF2B5EF4-FFF2-40B4-BE49-F238E27FC236}">
                <a16:creationId xmlns:a16="http://schemas.microsoft.com/office/drawing/2014/main" id="{B27C435C-8FEA-4989-855A-78FC49D77C02}"/>
              </a:ext>
            </a:extLst>
          </p:cNvPr>
          <p:cNvGrpSpPr/>
          <p:nvPr/>
        </p:nvGrpSpPr>
        <p:grpSpPr>
          <a:xfrm>
            <a:off x="-663145" y="2352331"/>
            <a:ext cx="14943312" cy="3086450"/>
            <a:chOff x="-921681" y="2312770"/>
            <a:chExt cx="14943312" cy="3086450"/>
          </a:xfrm>
        </p:grpSpPr>
        <p:grpSp>
          <p:nvGrpSpPr>
            <p:cNvPr id="351" name="Google Shape;2481;p71">
              <a:extLst>
                <a:ext uri="{FF2B5EF4-FFF2-40B4-BE49-F238E27FC236}">
                  <a16:creationId xmlns:a16="http://schemas.microsoft.com/office/drawing/2014/main" id="{B30BD450-E8F0-4271-A757-E50D68CDA758}"/>
                </a:ext>
              </a:extLst>
            </p:cNvPr>
            <p:cNvGrpSpPr/>
            <p:nvPr/>
          </p:nvGrpSpPr>
          <p:grpSpPr>
            <a:xfrm>
              <a:off x="-921681" y="2330292"/>
              <a:ext cx="5355764" cy="471785"/>
              <a:chOff x="951286" y="4599893"/>
              <a:chExt cx="4084353" cy="726698"/>
            </a:xfrm>
          </p:grpSpPr>
          <p:grpSp>
            <p:nvGrpSpPr>
              <p:cNvPr id="618" name="Google Shape;2482;p71">
                <a:extLst>
                  <a:ext uri="{FF2B5EF4-FFF2-40B4-BE49-F238E27FC236}">
                    <a16:creationId xmlns:a16="http://schemas.microsoft.com/office/drawing/2014/main" id="{AF137AA6-B3D2-4314-B413-FA893CCFB5E8}"/>
                  </a:ext>
                </a:extLst>
              </p:cNvPr>
              <p:cNvGrpSpPr/>
              <p:nvPr/>
            </p:nvGrpSpPr>
            <p:grpSpPr>
              <a:xfrm rot="10800000" flipH="1">
                <a:off x="951288" y="4599893"/>
                <a:ext cx="4084351" cy="113432"/>
                <a:chOff x="1207475" y="2042882"/>
                <a:chExt cx="9812216" cy="720000"/>
              </a:xfrm>
            </p:grpSpPr>
            <p:sp>
              <p:nvSpPr>
                <p:cNvPr id="660" name="Google Shape;2483;p71">
                  <a:extLst>
                    <a:ext uri="{FF2B5EF4-FFF2-40B4-BE49-F238E27FC236}">
                      <a16:creationId xmlns:a16="http://schemas.microsoft.com/office/drawing/2014/main" id="{C0A6D40F-1316-4876-B957-5BBB4C1AA356}"/>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1" name="Google Shape;2484;p71">
                  <a:extLst>
                    <a:ext uri="{FF2B5EF4-FFF2-40B4-BE49-F238E27FC236}">
                      <a16:creationId xmlns:a16="http://schemas.microsoft.com/office/drawing/2014/main" id="{FF705473-A0EA-478B-B458-DD4A16401170}"/>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2" name="Google Shape;2485;p71">
                  <a:extLst>
                    <a:ext uri="{FF2B5EF4-FFF2-40B4-BE49-F238E27FC236}">
                      <a16:creationId xmlns:a16="http://schemas.microsoft.com/office/drawing/2014/main" id="{49BEA55B-865A-4778-AD66-76A2D243E457}"/>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3" name="Google Shape;2486;p71">
                  <a:extLst>
                    <a:ext uri="{FF2B5EF4-FFF2-40B4-BE49-F238E27FC236}">
                      <a16:creationId xmlns:a16="http://schemas.microsoft.com/office/drawing/2014/main" id="{2809E7C1-D2E7-473F-A140-8713F0442E41}"/>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4" name="Google Shape;2487;p71">
                  <a:extLst>
                    <a:ext uri="{FF2B5EF4-FFF2-40B4-BE49-F238E27FC236}">
                      <a16:creationId xmlns:a16="http://schemas.microsoft.com/office/drawing/2014/main" id="{BD81455A-333B-48DD-8DA0-0C08ADC95C3A}"/>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5" name="Google Shape;2488;p71">
                  <a:extLst>
                    <a:ext uri="{FF2B5EF4-FFF2-40B4-BE49-F238E27FC236}">
                      <a16:creationId xmlns:a16="http://schemas.microsoft.com/office/drawing/2014/main" id="{3110309F-A249-4CB1-8B71-3B36F49B19E2}"/>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6" name="Google Shape;2489;p71">
                  <a:extLst>
                    <a:ext uri="{FF2B5EF4-FFF2-40B4-BE49-F238E27FC236}">
                      <a16:creationId xmlns:a16="http://schemas.microsoft.com/office/drawing/2014/main" id="{25F7CF8E-B692-4BD9-BCB0-80AF684183FC}"/>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67" name="Google Shape;2490;p71">
                  <a:extLst>
                    <a:ext uri="{FF2B5EF4-FFF2-40B4-BE49-F238E27FC236}">
                      <a16:creationId xmlns:a16="http://schemas.microsoft.com/office/drawing/2014/main" id="{B653EDE9-FA7F-4267-955B-A9828AF4FC88}"/>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619" name="Google Shape;2491;p71">
                <a:extLst>
                  <a:ext uri="{FF2B5EF4-FFF2-40B4-BE49-F238E27FC236}">
                    <a16:creationId xmlns:a16="http://schemas.microsoft.com/office/drawing/2014/main" id="{179D6D77-AD2C-4D0E-8D3F-5D68848844B7}"/>
                  </a:ext>
                </a:extLst>
              </p:cNvPr>
              <p:cNvSpPr/>
              <p:nvPr/>
            </p:nvSpPr>
            <p:spPr>
              <a:xfrm>
                <a:off x="2106597" y="459989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620" name="Google Shape;2492;p71">
                <a:extLst>
                  <a:ext uri="{FF2B5EF4-FFF2-40B4-BE49-F238E27FC236}">
                    <a16:creationId xmlns:a16="http://schemas.microsoft.com/office/drawing/2014/main" id="{407D18C7-AC4D-4B84-8A9B-827E3EBE709E}"/>
                  </a:ext>
                </a:extLst>
              </p:cNvPr>
              <p:cNvGrpSpPr/>
              <p:nvPr/>
            </p:nvGrpSpPr>
            <p:grpSpPr>
              <a:xfrm rot="10800000" flipH="1">
                <a:off x="951288" y="4750813"/>
                <a:ext cx="4084351" cy="113432"/>
                <a:chOff x="1207475" y="2042882"/>
                <a:chExt cx="9812216" cy="720000"/>
              </a:xfrm>
            </p:grpSpPr>
            <p:sp>
              <p:nvSpPr>
                <p:cNvPr id="652" name="Google Shape;2493;p71">
                  <a:extLst>
                    <a:ext uri="{FF2B5EF4-FFF2-40B4-BE49-F238E27FC236}">
                      <a16:creationId xmlns:a16="http://schemas.microsoft.com/office/drawing/2014/main" id="{FFE85463-DFDF-4EDF-BDDA-87BD5330D6A8}"/>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3" name="Google Shape;2494;p71">
                  <a:extLst>
                    <a:ext uri="{FF2B5EF4-FFF2-40B4-BE49-F238E27FC236}">
                      <a16:creationId xmlns:a16="http://schemas.microsoft.com/office/drawing/2014/main" id="{2A3DDD72-69A8-48BF-B5C9-D7A77FA9D3EB}"/>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4" name="Google Shape;2495;p71">
                  <a:extLst>
                    <a:ext uri="{FF2B5EF4-FFF2-40B4-BE49-F238E27FC236}">
                      <a16:creationId xmlns:a16="http://schemas.microsoft.com/office/drawing/2014/main" id="{92D15717-8BED-45C0-9527-7BC41BF1616B}"/>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5" name="Google Shape;2496;p71">
                  <a:extLst>
                    <a:ext uri="{FF2B5EF4-FFF2-40B4-BE49-F238E27FC236}">
                      <a16:creationId xmlns:a16="http://schemas.microsoft.com/office/drawing/2014/main" id="{9FD041E3-8163-46D8-8B75-C92EF923964B}"/>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6" name="Google Shape;2497;p71">
                  <a:extLst>
                    <a:ext uri="{FF2B5EF4-FFF2-40B4-BE49-F238E27FC236}">
                      <a16:creationId xmlns:a16="http://schemas.microsoft.com/office/drawing/2014/main" id="{C586267B-1CCF-447E-8767-AD2FAF1FD40D}"/>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7" name="Google Shape;2498;p71">
                  <a:extLst>
                    <a:ext uri="{FF2B5EF4-FFF2-40B4-BE49-F238E27FC236}">
                      <a16:creationId xmlns:a16="http://schemas.microsoft.com/office/drawing/2014/main" id="{87371230-7153-48DD-9B2D-6156882AF761}"/>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8" name="Google Shape;2499;p71">
                  <a:extLst>
                    <a:ext uri="{FF2B5EF4-FFF2-40B4-BE49-F238E27FC236}">
                      <a16:creationId xmlns:a16="http://schemas.microsoft.com/office/drawing/2014/main" id="{386C487B-3FF6-42DE-A1ED-A230A6D646EA}"/>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9" name="Google Shape;2500;p71">
                  <a:extLst>
                    <a:ext uri="{FF2B5EF4-FFF2-40B4-BE49-F238E27FC236}">
                      <a16:creationId xmlns:a16="http://schemas.microsoft.com/office/drawing/2014/main" id="{C235F08F-1250-4D3F-997D-43B8B607F4E5}"/>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621" name="Google Shape;2501;p71">
                <a:extLst>
                  <a:ext uri="{FF2B5EF4-FFF2-40B4-BE49-F238E27FC236}">
                    <a16:creationId xmlns:a16="http://schemas.microsoft.com/office/drawing/2014/main" id="{A4D671CD-5A10-44F6-9981-903B187907AF}"/>
                  </a:ext>
                </a:extLst>
              </p:cNvPr>
              <p:cNvSpPr/>
              <p:nvPr/>
            </p:nvSpPr>
            <p:spPr>
              <a:xfrm>
                <a:off x="2106597" y="475081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622" name="Google Shape;2502;p71">
                <a:extLst>
                  <a:ext uri="{FF2B5EF4-FFF2-40B4-BE49-F238E27FC236}">
                    <a16:creationId xmlns:a16="http://schemas.microsoft.com/office/drawing/2014/main" id="{874AD8BA-1C78-4826-90B0-8F9868C54F0A}"/>
                  </a:ext>
                </a:extLst>
              </p:cNvPr>
              <p:cNvGrpSpPr/>
              <p:nvPr/>
            </p:nvGrpSpPr>
            <p:grpSpPr>
              <a:xfrm rot="10800000" flipH="1">
                <a:off x="951287" y="5059233"/>
                <a:ext cx="4084351" cy="113432"/>
                <a:chOff x="1207475" y="2042882"/>
                <a:chExt cx="9812216" cy="720000"/>
              </a:xfrm>
            </p:grpSpPr>
            <p:sp>
              <p:nvSpPr>
                <p:cNvPr id="644" name="Google Shape;2503;p71">
                  <a:extLst>
                    <a:ext uri="{FF2B5EF4-FFF2-40B4-BE49-F238E27FC236}">
                      <a16:creationId xmlns:a16="http://schemas.microsoft.com/office/drawing/2014/main" id="{626D5359-62D5-45B2-80DB-4EABAD3B87CC}"/>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5" name="Google Shape;2504;p71">
                  <a:extLst>
                    <a:ext uri="{FF2B5EF4-FFF2-40B4-BE49-F238E27FC236}">
                      <a16:creationId xmlns:a16="http://schemas.microsoft.com/office/drawing/2014/main" id="{AC430FD7-AA94-4C06-A292-664CE7DDEEE5}"/>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6" name="Google Shape;2505;p71">
                  <a:extLst>
                    <a:ext uri="{FF2B5EF4-FFF2-40B4-BE49-F238E27FC236}">
                      <a16:creationId xmlns:a16="http://schemas.microsoft.com/office/drawing/2014/main" id="{F871BD9E-1155-4CFB-BEB6-93DB17B0368C}"/>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7" name="Google Shape;2506;p71">
                  <a:extLst>
                    <a:ext uri="{FF2B5EF4-FFF2-40B4-BE49-F238E27FC236}">
                      <a16:creationId xmlns:a16="http://schemas.microsoft.com/office/drawing/2014/main" id="{27E41D0D-7DF1-4CD0-837D-F37B8CAA4DD5}"/>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8" name="Google Shape;2507;p71">
                  <a:extLst>
                    <a:ext uri="{FF2B5EF4-FFF2-40B4-BE49-F238E27FC236}">
                      <a16:creationId xmlns:a16="http://schemas.microsoft.com/office/drawing/2014/main" id="{074402E5-0157-4ADA-8F02-CAA5C21E1A46}"/>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9" name="Google Shape;2508;p71">
                  <a:extLst>
                    <a:ext uri="{FF2B5EF4-FFF2-40B4-BE49-F238E27FC236}">
                      <a16:creationId xmlns:a16="http://schemas.microsoft.com/office/drawing/2014/main" id="{FF1BDF07-4D91-492C-91DA-1D9DE00AF387}"/>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0" name="Google Shape;2509;p71">
                  <a:extLst>
                    <a:ext uri="{FF2B5EF4-FFF2-40B4-BE49-F238E27FC236}">
                      <a16:creationId xmlns:a16="http://schemas.microsoft.com/office/drawing/2014/main" id="{EAFBD9BF-DBF3-4D4B-AE07-D89B3D865F73}"/>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51" name="Google Shape;2510;p71">
                  <a:extLst>
                    <a:ext uri="{FF2B5EF4-FFF2-40B4-BE49-F238E27FC236}">
                      <a16:creationId xmlns:a16="http://schemas.microsoft.com/office/drawing/2014/main" id="{E333C53F-0645-438B-9C27-CAD25FFFC014}"/>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623" name="Google Shape;2511;p71">
                <a:extLst>
                  <a:ext uri="{FF2B5EF4-FFF2-40B4-BE49-F238E27FC236}">
                    <a16:creationId xmlns:a16="http://schemas.microsoft.com/office/drawing/2014/main" id="{65F8FCD1-8A03-462E-A08B-BB7405059401}"/>
                  </a:ext>
                </a:extLst>
              </p:cNvPr>
              <p:cNvSpPr/>
              <p:nvPr/>
            </p:nvSpPr>
            <p:spPr>
              <a:xfrm>
                <a:off x="2106596" y="505923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624" name="Google Shape;2512;p71">
                <a:extLst>
                  <a:ext uri="{FF2B5EF4-FFF2-40B4-BE49-F238E27FC236}">
                    <a16:creationId xmlns:a16="http://schemas.microsoft.com/office/drawing/2014/main" id="{C1A90810-0BDB-4647-9E65-B382C9E777D0}"/>
                  </a:ext>
                </a:extLst>
              </p:cNvPr>
              <p:cNvGrpSpPr/>
              <p:nvPr/>
            </p:nvGrpSpPr>
            <p:grpSpPr>
              <a:xfrm rot="10800000" flipH="1">
                <a:off x="951286" y="5213159"/>
                <a:ext cx="4084351" cy="113432"/>
                <a:chOff x="1207475" y="2042882"/>
                <a:chExt cx="9812216" cy="720000"/>
              </a:xfrm>
            </p:grpSpPr>
            <p:sp>
              <p:nvSpPr>
                <p:cNvPr id="636" name="Google Shape;2513;p71">
                  <a:extLst>
                    <a:ext uri="{FF2B5EF4-FFF2-40B4-BE49-F238E27FC236}">
                      <a16:creationId xmlns:a16="http://schemas.microsoft.com/office/drawing/2014/main" id="{327BA014-6DAC-47B5-8A4A-0B28414CB422}"/>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7" name="Google Shape;2514;p71">
                  <a:extLst>
                    <a:ext uri="{FF2B5EF4-FFF2-40B4-BE49-F238E27FC236}">
                      <a16:creationId xmlns:a16="http://schemas.microsoft.com/office/drawing/2014/main" id="{DE571075-CC2A-4CAF-AB06-D90BD913AEAF}"/>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8" name="Google Shape;2515;p71">
                  <a:extLst>
                    <a:ext uri="{FF2B5EF4-FFF2-40B4-BE49-F238E27FC236}">
                      <a16:creationId xmlns:a16="http://schemas.microsoft.com/office/drawing/2014/main" id="{D91AB310-8889-45D9-8586-9A83252BD4A8}"/>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9" name="Google Shape;2516;p71">
                  <a:extLst>
                    <a:ext uri="{FF2B5EF4-FFF2-40B4-BE49-F238E27FC236}">
                      <a16:creationId xmlns:a16="http://schemas.microsoft.com/office/drawing/2014/main" id="{6E6EE03C-1EA0-4BB4-83FB-0C10EC8DEE1D}"/>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0" name="Google Shape;2517;p71">
                  <a:extLst>
                    <a:ext uri="{FF2B5EF4-FFF2-40B4-BE49-F238E27FC236}">
                      <a16:creationId xmlns:a16="http://schemas.microsoft.com/office/drawing/2014/main" id="{77DF5FBB-29A3-467C-AAD7-4B05100D19F4}"/>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1" name="Google Shape;2518;p71">
                  <a:extLst>
                    <a:ext uri="{FF2B5EF4-FFF2-40B4-BE49-F238E27FC236}">
                      <a16:creationId xmlns:a16="http://schemas.microsoft.com/office/drawing/2014/main" id="{F21ECD07-4CAF-4E1C-9C7D-49D5FA0D3750}"/>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2" name="Google Shape;2519;p71">
                  <a:extLst>
                    <a:ext uri="{FF2B5EF4-FFF2-40B4-BE49-F238E27FC236}">
                      <a16:creationId xmlns:a16="http://schemas.microsoft.com/office/drawing/2014/main" id="{B86F617F-07C2-4107-81E2-DB34BFC96008}"/>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43" name="Google Shape;2520;p71">
                  <a:extLst>
                    <a:ext uri="{FF2B5EF4-FFF2-40B4-BE49-F238E27FC236}">
                      <a16:creationId xmlns:a16="http://schemas.microsoft.com/office/drawing/2014/main" id="{5A8B1F54-26DC-4CBF-9F08-7D0C31894EEE}"/>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625" name="Google Shape;2521;p71">
                <a:extLst>
                  <a:ext uri="{FF2B5EF4-FFF2-40B4-BE49-F238E27FC236}">
                    <a16:creationId xmlns:a16="http://schemas.microsoft.com/office/drawing/2014/main" id="{D3F2706F-E7EF-425F-85A5-7107F316AE90}"/>
                  </a:ext>
                </a:extLst>
              </p:cNvPr>
              <p:cNvSpPr/>
              <p:nvPr/>
            </p:nvSpPr>
            <p:spPr>
              <a:xfrm>
                <a:off x="2106595" y="5213159"/>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626" name="Google Shape;2522;p71">
                <a:extLst>
                  <a:ext uri="{FF2B5EF4-FFF2-40B4-BE49-F238E27FC236}">
                    <a16:creationId xmlns:a16="http://schemas.microsoft.com/office/drawing/2014/main" id="{38A4B991-050C-4205-83DC-259D4FBF87AE}"/>
                  </a:ext>
                </a:extLst>
              </p:cNvPr>
              <p:cNvGrpSpPr/>
              <p:nvPr/>
            </p:nvGrpSpPr>
            <p:grpSpPr>
              <a:xfrm rot="10800000" flipH="1">
                <a:off x="951287" y="4905307"/>
                <a:ext cx="4084351" cy="113432"/>
                <a:chOff x="1207475" y="2042882"/>
                <a:chExt cx="9812216" cy="720000"/>
              </a:xfrm>
            </p:grpSpPr>
            <p:sp>
              <p:nvSpPr>
                <p:cNvPr id="628" name="Google Shape;2523;p71">
                  <a:extLst>
                    <a:ext uri="{FF2B5EF4-FFF2-40B4-BE49-F238E27FC236}">
                      <a16:creationId xmlns:a16="http://schemas.microsoft.com/office/drawing/2014/main" id="{A2C74815-311A-4B19-9054-817BFC8AFBA2}"/>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29" name="Google Shape;2524;p71">
                  <a:extLst>
                    <a:ext uri="{FF2B5EF4-FFF2-40B4-BE49-F238E27FC236}">
                      <a16:creationId xmlns:a16="http://schemas.microsoft.com/office/drawing/2014/main" id="{E9EAF792-0FC1-495C-AED5-F847A6CB9EDE}"/>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0" name="Google Shape;2525;p71">
                  <a:extLst>
                    <a:ext uri="{FF2B5EF4-FFF2-40B4-BE49-F238E27FC236}">
                      <a16:creationId xmlns:a16="http://schemas.microsoft.com/office/drawing/2014/main" id="{F8B83D95-19AA-42C9-B2A6-FF47BE52F9CC}"/>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1" name="Google Shape;2526;p71">
                  <a:extLst>
                    <a:ext uri="{FF2B5EF4-FFF2-40B4-BE49-F238E27FC236}">
                      <a16:creationId xmlns:a16="http://schemas.microsoft.com/office/drawing/2014/main" id="{C930F160-962F-417F-BB5F-4A19200F4A9E}"/>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2" name="Google Shape;2527;p71">
                  <a:extLst>
                    <a:ext uri="{FF2B5EF4-FFF2-40B4-BE49-F238E27FC236}">
                      <a16:creationId xmlns:a16="http://schemas.microsoft.com/office/drawing/2014/main" id="{5B8730D0-EE4E-43A4-B7B4-E8E7170E0E5D}"/>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3" name="Google Shape;2528;p71">
                  <a:extLst>
                    <a:ext uri="{FF2B5EF4-FFF2-40B4-BE49-F238E27FC236}">
                      <a16:creationId xmlns:a16="http://schemas.microsoft.com/office/drawing/2014/main" id="{D6BAF9F2-116C-40F4-AAAF-6F57977B6B60}"/>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4" name="Google Shape;2529;p71">
                  <a:extLst>
                    <a:ext uri="{FF2B5EF4-FFF2-40B4-BE49-F238E27FC236}">
                      <a16:creationId xmlns:a16="http://schemas.microsoft.com/office/drawing/2014/main" id="{C719C7C6-83DF-4E00-AA0D-C497860F404B}"/>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35" name="Google Shape;2530;p71">
                  <a:extLst>
                    <a:ext uri="{FF2B5EF4-FFF2-40B4-BE49-F238E27FC236}">
                      <a16:creationId xmlns:a16="http://schemas.microsoft.com/office/drawing/2014/main" id="{A9450EF1-C59A-4153-BD30-2687F61DBFE5}"/>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627" name="Google Shape;2531;p71">
                <a:extLst>
                  <a:ext uri="{FF2B5EF4-FFF2-40B4-BE49-F238E27FC236}">
                    <a16:creationId xmlns:a16="http://schemas.microsoft.com/office/drawing/2014/main" id="{F7A400F3-91C7-43BD-AFE2-DB5ED512627B}"/>
                  </a:ext>
                </a:extLst>
              </p:cNvPr>
              <p:cNvSpPr/>
              <p:nvPr/>
            </p:nvSpPr>
            <p:spPr>
              <a:xfrm>
                <a:off x="2106596" y="4905307"/>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352" name="Google Shape;2532;p71">
              <a:extLst>
                <a:ext uri="{FF2B5EF4-FFF2-40B4-BE49-F238E27FC236}">
                  <a16:creationId xmlns:a16="http://schemas.microsoft.com/office/drawing/2014/main" id="{21C84E73-0D16-4D28-BCE2-94AFD80B320B}"/>
                </a:ext>
              </a:extLst>
            </p:cNvPr>
            <p:cNvGrpSpPr/>
            <p:nvPr/>
          </p:nvGrpSpPr>
          <p:grpSpPr>
            <a:xfrm>
              <a:off x="1102470" y="2848954"/>
              <a:ext cx="5355764" cy="471785"/>
              <a:chOff x="951286" y="4599893"/>
              <a:chExt cx="4084353" cy="726698"/>
            </a:xfrm>
          </p:grpSpPr>
          <p:grpSp>
            <p:nvGrpSpPr>
              <p:cNvPr id="568" name="Google Shape;2533;p71">
                <a:extLst>
                  <a:ext uri="{FF2B5EF4-FFF2-40B4-BE49-F238E27FC236}">
                    <a16:creationId xmlns:a16="http://schemas.microsoft.com/office/drawing/2014/main" id="{87C47FFE-6037-4F32-9008-519971696DD2}"/>
                  </a:ext>
                </a:extLst>
              </p:cNvPr>
              <p:cNvGrpSpPr/>
              <p:nvPr/>
            </p:nvGrpSpPr>
            <p:grpSpPr>
              <a:xfrm rot="10800000" flipH="1">
                <a:off x="951288" y="4599893"/>
                <a:ext cx="4084351" cy="113432"/>
                <a:chOff x="1207475" y="2042882"/>
                <a:chExt cx="9812216" cy="720000"/>
              </a:xfrm>
            </p:grpSpPr>
            <p:sp>
              <p:nvSpPr>
                <p:cNvPr id="610" name="Google Shape;2534;p71">
                  <a:extLst>
                    <a:ext uri="{FF2B5EF4-FFF2-40B4-BE49-F238E27FC236}">
                      <a16:creationId xmlns:a16="http://schemas.microsoft.com/office/drawing/2014/main" id="{AEB51598-8CC6-40CB-810F-B4215B8768C8}"/>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1" name="Google Shape;2535;p71">
                  <a:extLst>
                    <a:ext uri="{FF2B5EF4-FFF2-40B4-BE49-F238E27FC236}">
                      <a16:creationId xmlns:a16="http://schemas.microsoft.com/office/drawing/2014/main" id="{3925BE7E-AFCB-4D39-815F-079C19E21AE0}"/>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2" name="Google Shape;2536;p71">
                  <a:extLst>
                    <a:ext uri="{FF2B5EF4-FFF2-40B4-BE49-F238E27FC236}">
                      <a16:creationId xmlns:a16="http://schemas.microsoft.com/office/drawing/2014/main" id="{4151FFFC-935B-4507-9EA1-7D73F1AE3BDB}"/>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3" name="Google Shape;2537;p71">
                  <a:extLst>
                    <a:ext uri="{FF2B5EF4-FFF2-40B4-BE49-F238E27FC236}">
                      <a16:creationId xmlns:a16="http://schemas.microsoft.com/office/drawing/2014/main" id="{5C89C4CC-3337-4FFF-BFCC-CDF9E6CFE7B7}"/>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4" name="Google Shape;2538;p71">
                  <a:extLst>
                    <a:ext uri="{FF2B5EF4-FFF2-40B4-BE49-F238E27FC236}">
                      <a16:creationId xmlns:a16="http://schemas.microsoft.com/office/drawing/2014/main" id="{DEA0C33F-7BA2-4AF8-820A-83B72139B76C}"/>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5" name="Google Shape;2539;p71">
                  <a:extLst>
                    <a:ext uri="{FF2B5EF4-FFF2-40B4-BE49-F238E27FC236}">
                      <a16:creationId xmlns:a16="http://schemas.microsoft.com/office/drawing/2014/main" id="{8DD5015D-CBBF-418A-8622-9FBD000BBAF5}"/>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6" name="Google Shape;2540;p71">
                  <a:extLst>
                    <a:ext uri="{FF2B5EF4-FFF2-40B4-BE49-F238E27FC236}">
                      <a16:creationId xmlns:a16="http://schemas.microsoft.com/office/drawing/2014/main" id="{99BE5A45-AEFF-48C5-B27E-5639BE0C1E0A}"/>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17" name="Google Shape;2541;p71">
                  <a:extLst>
                    <a:ext uri="{FF2B5EF4-FFF2-40B4-BE49-F238E27FC236}">
                      <a16:creationId xmlns:a16="http://schemas.microsoft.com/office/drawing/2014/main" id="{B860630A-23EA-40E3-97AB-1565C519E08C}"/>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69" name="Google Shape;2542;p71">
                <a:extLst>
                  <a:ext uri="{FF2B5EF4-FFF2-40B4-BE49-F238E27FC236}">
                    <a16:creationId xmlns:a16="http://schemas.microsoft.com/office/drawing/2014/main" id="{CF6AD1A3-AFD7-4F28-8671-0AA8E1796408}"/>
                  </a:ext>
                </a:extLst>
              </p:cNvPr>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570" name="Google Shape;2543;p71">
                <a:extLst>
                  <a:ext uri="{FF2B5EF4-FFF2-40B4-BE49-F238E27FC236}">
                    <a16:creationId xmlns:a16="http://schemas.microsoft.com/office/drawing/2014/main" id="{6C2CE801-0BFA-459C-8631-33341F65F9E1}"/>
                  </a:ext>
                </a:extLst>
              </p:cNvPr>
              <p:cNvGrpSpPr/>
              <p:nvPr/>
            </p:nvGrpSpPr>
            <p:grpSpPr>
              <a:xfrm rot="10800000" flipH="1">
                <a:off x="951288" y="4750813"/>
                <a:ext cx="4084351" cy="113432"/>
                <a:chOff x="1207475" y="2042882"/>
                <a:chExt cx="9812216" cy="720000"/>
              </a:xfrm>
            </p:grpSpPr>
            <p:sp>
              <p:nvSpPr>
                <p:cNvPr id="602" name="Google Shape;2544;p71">
                  <a:extLst>
                    <a:ext uri="{FF2B5EF4-FFF2-40B4-BE49-F238E27FC236}">
                      <a16:creationId xmlns:a16="http://schemas.microsoft.com/office/drawing/2014/main" id="{42102244-BC50-49B6-BFBC-2E36491024CE}"/>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3" name="Google Shape;2545;p71">
                  <a:extLst>
                    <a:ext uri="{FF2B5EF4-FFF2-40B4-BE49-F238E27FC236}">
                      <a16:creationId xmlns:a16="http://schemas.microsoft.com/office/drawing/2014/main" id="{CE9FCD16-C31C-41EC-B0FC-FB213BA7F45B}"/>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4" name="Google Shape;2546;p71">
                  <a:extLst>
                    <a:ext uri="{FF2B5EF4-FFF2-40B4-BE49-F238E27FC236}">
                      <a16:creationId xmlns:a16="http://schemas.microsoft.com/office/drawing/2014/main" id="{43BBBC20-126E-40CB-AF44-51C92D0CC069}"/>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5" name="Google Shape;2547;p71">
                  <a:extLst>
                    <a:ext uri="{FF2B5EF4-FFF2-40B4-BE49-F238E27FC236}">
                      <a16:creationId xmlns:a16="http://schemas.microsoft.com/office/drawing/2014/main" id="{13725532-5158-4B7A-8C96-31B08F487985}"/>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6" name="Google Shape;2548;p71">
                  <a:extLst>
                    <a:ext uri="{FF2B5EF4-FFF2-40B4-BE49-F238E27FC236}">
                      <a16:creationId xmlns:a16="http://schemas.microsoft.com/office/drawing/2014/main" id="{613C4CA6-C419-45B9-BBB9-70BAB20FA904}"/>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7" name="Google Shape;2549;p71">
                  <a:extLst>
                    <a:ext uri="{FF2B5EF4-FFF2-40B4-BE49-F238E27FC236}">
                      <a16:creationId xmlns:a16="http://schemas.microsoft.com/office/drawing/2014/main" id="{91A89F04-D1C0-48F1-B7CD-FD6ACFEC9FE5}"/>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8" name="Google Shape;2550;p71">
                  <a:extLst>
                    <a:ext uri="{FF2B5EF4-FFF2-40B4-BE49-F238E27FC236}">
                      <a16:creationId xmlns:a16="http://schemas.microsoft.com/office/drawing/2014/main" id="{46F77E4F-881A-474E-AD1D-2BD9D61CEFD9}"/>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9" name="Google Shape;2551;p71">
                  <a:extLst>
                    <a:ext uri="{FF2B5EF4-FFF2-40B4-BE49-F238E27FC236}">
                      <a16:creationId xmlns:a16="http://schemas.microsoft.com/office/drawing/2014/main" id="{68E7520E-F870-40D1-886E-E6CC0C1F0C95}"/>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71" name="Google Shape;2552;p71">
                <a:extLst>
                  <a:ext uri="{FF2B5EF4-FFF2-40B4-BE49-F238E27FC236}">
                    <a16:creationId xmlns:a16="http://schemas.microsoft.com/office/drawing/2014/main" id="{B50F13B0-BF56-48BB-9A1E-8D8FF27E4EAB}"/>
                  </a:ext>
                </a:extLst>
              </p:cNvPr>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572" name="Google Shape;2553;p71">
                <a:extLst>
                  <a:ext uri="{FF2B5EF4-FFF2-40B4-BE49-F238E27FC236}">
                    <a16:creationId xmlns:a16="http://schemas.microsoft.com/office/drawing/2014/main" id="{C029D9BE-539A-47D2-82B0-8E97862AD142}"/>
                  </a:ext>
                </a:extLst>
              </p:cNvPr>
              <p:cNvGrpSpPr/>
              <p:nvPr/>
            </p:nvGrpSpPr>
            <p:grpSpPr>
              <a:xfrm rot="10800000" flipH="1">
                <a:off x="951287" y="5059233"/>
                <a:ext cx="4084351" cy="113432"/>
                <a:chOff x="1207475" y="2042882"/>
                <a:chExt cx="9812216" cy="720000"/>
              </a:xfrm>
            </p:grpSpPr>
            <p:sp>
              <p:nvSpPr>
                <p:cNvPr id="594" name="Google Shape;2554;p71">
                  <a:extLst>
                    <a:ext uri="{FF2B5EF4-FFF2-40B4-BE49-F238E27FC236}">
                      <a16:creationId xmlns:a16="http://schemas.microsoft.com/office/drawing/2014/main" id="{1499DE20-DF47-47D7-AC34-6FAF97FD935D}"/>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5" name="Google Shape;2555;p71">
                  <a:extLst>
                    <a:ext uri="{FF2B5EF4-FFF2-40B4-BE49-F238E27FC236}">
                      <a16:creationId xmlns:a16="http://schemas.microsoft.com/office/drawing/2014/main" id="{8FBCA14F-099E-4603-917F-AF96409F2340}"/>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6" name="Google Shape;2556;p71">
                  <a:extLst>
                    <a:ext uri="{FF2B5EF4-FFF2-40B4-BE49-F238E27FC236}">
                      <a16:creationId xmlns:a16="http://schemas.microsoft.com/office/drawing/2014/main" id="{1587329F-7B8A-4316-96EF-AE14AFFA365C}"/>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7" name="Google Shape;2557;p71">
                  <a:extLst>
                    <a:ext uri="{FF2B5EF4-FFF2-40B4-BE49-F238E27FC236}">
                      <a16:creationId xmlns:a16="http://schemas.microsoft.com/office/drawing/2014/main" id="{308E8A42-EF74-40EF-AB29-F7E5E2DF2B18}"/>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8" name="Google Shape;2558;p71">
                  <a:extLst>
                    <a:ext uri="{FF2B5EF4-FFF2-40B4-BE49-F238E27FC236}">
                      <a16:creationId xmlns:a16="http://schemas.microsoft.com/office/drawing/2014/main" id="{2895C36D-B28B-4AEF-8C86-0615ADBEF888}"/>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9" name="Google Shape;2559;p71">
                  <a:extLst>
                    <a:ext uri="{FF2B5EF4-FFF2-40B4-BE49-F238E27FC236}">
                      <a16:creationId xmlns:a16="http://schemas.microsoft.com/office/drawing/2014/main" id="{97A0DABD-837B-49A9-B8A0-ECEE282D571B}"/>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0" name="Google Shape;2560;p71">
                  <a:extLst>
                    <a:ext uri="{FF2B5EF4-FFF2-40B4-BE49-F238E27FC236}">
                      <a16:creationId xmlns:a16="http://schemas.microsoft.com/office/drawing/2014/main" id="{3D726DCA-C2CF-4F9C-9454-FA8F5C918E89}"/>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601" name="Google Shape;2561;p71">
                  <a:extLst>
                    <a:ext uri="{FF2B5EF4-FFF2-40B4-BE49-F238E27FC236}">
                      <a16:creationId xmlns:a16="http://schemas.microsoft.com/office/drawing/2014/main" id="{783D5366-6540-4EB2-B960-8E5DC93822A6}"/>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73" name="Google Shape;2562;p71">
                <a:extLst>
                  <a:ext uri="{FF2B5EF4-FFF2-40B4-BE49-F238E27FC236}">
                    <a16:creationId xmlns:a16="http://schemas.microsoft.com/office/drawing/2014/main" id="{6E3D025F-DA4A-447A-AB16-BD61581BBA3F}"/>
                  </a:ext>
                </a:extLst>
              </p:cNvPr>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574" name="Google Shape;2563;p71">
                <a:extLst>
                  <a:ext uri="{FF2B5EF4-FFF2-40B4-BE49-F238E27FC236}">
                    <a16:creationId xmlns:a16="http://schemas.microsoft.com/office/drawing/2014/main" id="{4771314C-1CA2-4326-8876-096DF1749E17}"/>
                  </a:ext>
                </a:extLst>
              </p:cNvPr>
              <p:cNvGrpSpPr/>
              <p:nvPr/>
            </p:nvGrpSpPr>
            <p:grpSpPr>
              <a:xfrm rot="10800000" flipH="1">
                <a:off x="951286" y="5213159"/>
                <a:ext cx="4084351" cy="113432"/>
                <a:chOff x="1207475" y="2042882"/>
                <a:chExt cx="9812216" cy="720000"/>
              </a:xfrm>
            </p:grpSpPr>
            <p:sp>
              <p:nvSpPr>
                <p:cNvPr id="586" name="Google Shape;2564;p71">
                  <a:extLst>
                    <a:ext uri="{FF2B5EF4-FFF2-40B4-BE49-F238E27FC236}">
                      <a16:creationId xmlns:a16="http://schemas.microsoft.com/office/drawing/2014/main" id="{836F1A08-ABE2-4EAD-AD12-B4A148A46254}"/>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7" name="Google Shape;2565;p71">
                  <a:extLst>
                    <a:ext uri="{FF2B5EF4-FFF2-40B4-BE49-F238E27FC236}">
                      <a16:creationId xmlns:a16="http://schemas.microsoft.com/office/drawing/2014/main" id="{021DD387-9F3C-47BD-A422-721A898D1836}"/>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8" name="Google Shape;2566;p71">
                  <a:extLst>
                    <a:ext uri="{FF2B5EF4-FFF2-40B4-BE49-F238E27FC236}">
                      <a16:creationId xmlns:a16="http://schemas.microsoft.com/office/drawing/2014/main" id="{B9274C9D-301A-43FC-BDA4-4166781B274C}"/>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9" name="Google Shape;2567;p71">
                  <a:extLst>
                    <a:ext uri="{FF2B5EF4-FFF2-40B4-BE49-F238E27FC236}">
                      <a16:creationId xmlns:a16="http://schemas.microsoft.com/office/drawing/2014/main" id="{C0E99B25-4B2F-4012-B4E7-A9DB899F7EA5}"/>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0" name="Google Shape;2568;p71">
                  <a:extLst>
                    <a:ext uri="{FF2B5EF4-FFF2-40B4-BE49-F238E27FC236}">
                      <a16:creationId xmlns:a16="http://schemas.microsoft.com/office/drawing/2014/main" id="{F157E9D9-492E-4AAB-A964-D1935D304197}"/>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1" name="Google Shape;2569;p71">
                  <a:extLst>
                    <a:ext uri="{FF2B5EF4-FFF2-40B4-BE49-F238E27FC236}">
                      <a16:creationId xmlns:a16="http://schemas.microsoft.com/office/drawing/2014/main" id="{2235F1B0-A08C-410B-85F4-6751DBA6D89A}"/>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2" name="Google Shape;2570;p71">
                  <a:extLst>
                    <a:ext uri="{FF2B5EF4-FFF2-40B4-BE49-F238E27FC236}">
                      <a16:creationId xmlns:a16="http://schemas.microsoft.com/office/drawing/2014/main" id="{A8E76FB7-B001-4EE7-8988-DA37B088F1F6}"/>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93" name="Google Shape;2571;p71">
                  <a:extLst>
                    <a:ext uri="{FF2B5EF4-FFF2-40B4-BE49-F238E27FC236}">
                      <a16:creationId xmlns:a16="http://schemas.microsoft.com/office/drawing/2014/main" id="{4CEA0499-9DC5-48D8-8640-43A26364B996}"/>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75" name="Google Shape;2572;p71">
                <a:extLst>
                  <a:ext uri="{FF2B5EF4-FFF2-40B4-BE49-F238E27FC236}">
                    <a16:creationId xmlns:a16="http://schemas.microsoft.com/office/drawing/2014/main" id="{CEFD4867-4ADE-4941-A811-4AA6824936DC}"/>
                  </a:ext>
                </a:extLst>
              </p:cNvPr>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576" name="Google Shape;2573;p71">
                <a:extLst>
                  <a:ext uri="{FF2B5EF4-FFF2-40B4-BE49-F238E27FC236}">
                    <a16:creationId xmlns:a16="http://schemas.microsoft.com/office/drawing/2014/main" id="{DD8BAED5-F863-4BF9-9C90-C92797772832}"/>
                  </a:ext>
                </a:extLst>
              </p:cNvPr>
              <p:cNvGrpSpPr/>
              <p:nvPr/>
            </p:nvGrpSpPr>
            <p:grpSpPr>
              <a:xfrm rot="10800000" flipH="1">
                <a:off x="951287" y="4905307"/>
                <a:ext cx="4084351" cy="113432"/>
                <a:chOff x="1207475" y="2042882"/>
                <a:chExt cx="9812216" cy="720000"/>
              </a:xfrm>
            </p:grpSpPr>
            <p:sp>
              <p:nvSpPr>
                <p:cNvPr id="578" name="Google Shape;2574;p71">
                  <a:extLst>
                    <a:ext uri="{FF2B5EF4-FFF2-40B4-BE49-F238E27FC236}">
                      <a16:creationId xmlns:a16="http://schemas.microsoft.com/office/drawing/2014/main" id="{FF63C2E2-397D-46C7-BAFA-FE1CE892D513}"/>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79" name="Google Shape;2575;p71">
                  <a:extLst>
                    <a:ext uri="{FF2B5EF4-FFF2-40B4-BE49-F238E27FC236}">
                      <a16:creationId xmlns:a16="http://schemas.microsoft.com/office/drawing/2014/main" id="{4B6FD1DB-FE16-4D89-80CD-9483E57B4578}"/>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0" name="Google Shape;2576;p71">
                  <a:extLst>
                    <a:ext uri="{FF2B5EF4-FFF2-40B4-BE49-F238E27FC236}">
                      <a16:creationId xmlns:a16="http://schemas.microsoft.com/office/drawing/2014/main" id="{7F706DE4-0CF9-4064-BA6F-1210B4178B99}"/>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1" name="Google Shape;2577;p71">
                  <a:extLst>
                    <a:ext uri="{FF2B5EF4-FFF2-40B4-BE49-F238E27FC236}">
                      <a16:creationId xmlns:a16="http://schemas.microsoft.com/office/drawing/2014/main" id="{766328A4-CBA6-4960-86FC-FE04663E734E}"/>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2" name="Google Shape;2578;p71">
                  <a:extLst>
                    <a:ext uri="{FF2B5EF4-FFF2-40B4-BE49-F238E27FC236}">
                      <a16:creationId xmlns:a16="http://schemas.microsoft.com/office/drawing/2014/main" id="{1ABA5C29-40C7-4F9C-B449-77FF37EB5DAA}"/>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3" name="Google Shape;2579;p71">
                  <a:extLst>
                    <a:ext uri="{FF2B5EF4-FFF2-40B4-BE49-F238E27FC236}">
                      <a16:creationId xmlns:a16="http://schemas.microsoft.com/office/drawing/2014/main" id="{0C6CCA94-1708-4B95-86D3-D21086646DCA}"/>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4" name="Google Shape;2580;p71">
                  <a:extLst>
                    <a:ext uri="{FF2B5EF4-FFF2-40B4-BE49-F238E27FC236}">
                      <a16:creationId xmlns:a16="http://schemas.microsoft.com/office/drawing/2014/main" id="{AB7C3ED3-F57E-4146-B223-3C1E8AA8C72D}"/>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85" name="Google Shape;2581;p71">
                  <a:extLst>
                    <a:ext uri="{FF2B5EF4-FFF2-40B4-BE49-F238E27FC236}">
                      <a16:creationId xmlns:a16="http://schemas.microsoft.com/office/drawing/2014/main" id="{F85C6FA0-7BD9-4C3D-B708-36D7D5D68E21}"/>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77" name="Google Shape;2582;p71">
                <a:extLst>
                  <a:ext uri="{FF2B5EF4-FFF2-40B4-BE49-F238E27FC236}">
                    <a16:creationId xmlns:a16="http://schemas.microsoft.com/office/drawing/2014/main" id="{6E9EDAFB-E2EC-49E8-B660-65C4BEBBE93F}"/>
                  </a:ext>
                </a:extLst>
              </p:cNvPr>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353" name="Google Shape;2583;p71">
              <a:extLst>
                <a:ext uri="{FF2B5EF4-FFF2-40B4-BE49-F238E27FC236}">
                  <a16:creationId xmlns:a16="http://schemas.microsoft.com/office/drawing/2014/main" id="{4FC03F8C-1C2A-460E-981A-4B9767264D24}"/>
                </a:ext>
              </a:extLst>
            </p:cNvPr>
            <p:cNvGrpSpPr/>
            <p:nvPr/>
          </p:nvGrpSpPr>
          <p:grpSpPr>
            <a:xfrm>
              <a:off x="3045397" y="3366262"/>
              <a:ext cx="5355764" cy="471785"/>
              <a:chOff x="951286" y="4599893"/>
              <a:chExt cx="4084353" cy="726698"/>
            </a:xfrm>
          </p:grpSpPr>
          <p:grpSp>
            <p:nvGrpSpPr>
              <p:cNvPr id="518" name="Google Shape;2584;p71">
                <a:extLst>
                  <a:ext uri="{FF2B5EF4-FFF2-40B4-BE49-F238E27FC236}">
                    <a16:creationId xmlns:a16="http://schemas.microsoft.com/office/drawing/2014/main" id="{DBAC0162-9FF5-4BE4-8D87-E6A06DE7C351}"/>
                  </a:ext>
                </a:extLst>
              </p:cNvPr>
              <p:cNvGrpSpPr/>
              <p:nvPr/>
            </p:nvGrpSpPr>
            <p:grpSpPr>
              <a:xfrm rot="10800000" flipH="1">
                <a:off x="951288" y="4599893"/>
                <a:ext cx="4084351" cy="113432"/>
                <a:chOff x="1207475" y="2042882"/>
                <a:chExt cx="9812216" cy="720000"/>
              </a:xfrm>
            </p:grpSpPr>
            <p:sp>
              <p:nvSpPr>
                <p:cNvPr id="560" name="Google Shape;2585;p71">
                  <a:extLst>
                    <a:ext uri="{FF2B5EF4-FFF2-40B4-BE49-F238E27FC236}">
                      <a16:creationId xmlns:a16="http://schemas.microsoft.com/office/drawing/2014/main" id="{1CE1E641-CBD5-4017-89C7-9184B2FDED38}"/>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1" name="Google Shape;2586;p71">
                  <a:extLst>
                    <a:ext uri="{FF2B5EF4-FFF2-40B4-BE49-F238E27FC236}">
                      <a16:creationId xmlns:a16="http://schemas.microsoft.com/office/drawing/2014/main" id="{BCE61F72-CDD7-4747-B237-572BFBE03374}"/>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2" name="Google Shape;2587;p71">
                  <a:extLst>
                    <a:ext uri="{FF2B5EF4-FFF2-40B4-BE49-F238E27FC236}">
                      <a16:creationId xmlns:a16="http://schemas.microsoft.com/office/drawing/2014/main" id="{E69194B7-FEA8-45F5-B29A-A22A420F98A3}"/>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3" name="Google Shape;2588;p71">
                  <a:extLst>
                    <a:ext uri="{FF2B5EF4-FFF2-40B4-BE49-F238E27FC236}">
                      <a16:creationId xmlns:a16="http://schemas.microsoft.com/office/drawing/2014/main" id="{5C286553-A297-4161-84D8-3531940FFB44}"/>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4" name="Google Shape;2589;p71">
                  <a:extLst>
                    <a:ext uri="{FF2B5EF4-FFF2-40B4-BE49-F238E27FC236}">
                      <a16:creationId xmlns:a16="http://schemas.microsoft.com/office/drawing/2014/main" id="{ACAD7ED8-4F68-48DE-B39E-488825DDB6AB}"/>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5" name="Google Shape;2590;p71">
                  <a:extLst>
                    <a:ext uri="{FF2B5EF4-FFF2-40B4-BE49-F238E27FC236}">
                      <a16:creationId xmlns:a16="http://schemas.microsoft.com/office/drawing/2014/main" id="{1CBCA8CF-EE2B-438C-B028-505DF60955EE}"/>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6" name="Google Shape;2591;p71">
                  <a:extLst>
                    <a:ext uri="{FF2B5EF4-FFF2-40B4-BE49-F238E27FC236}">
                      <a16:creationId xmlns:a16="http://schemas.microsoft.com/office/drawing/2014/main" id="{2DA00B69-180C-4869-8D0B-9B8E2642A937}"/>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67" name="Google Shape;2592;p71">
                  <a:extLst>
                    <a:ext uri="{FF2B5EF4-FFF2-40B4-BE49-F238E27FC236}">
                      <a16:creationId xmlns:a16="http://schemas.microsoft.com/office/drawing/2014/main" id="{EE916DD3-75E3-4BE9-9C09-C3BA203A194E}"/>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19" name="Google Shape;2593;p71">
                <a:extLst>
                  <a:ext uri="{FF2B5EF4-FFF2-40B4-BE49-F238E27FC236}">
                    <a16:creationId xmlns:a16="http://schemas.microsoft.com/office/drawing/2014/main" id="{C2AC0E9C-F357-46F2-B454-F1655E96D7EA}"/>
                  </a:ext>
                </a:extLst>
              </p:cNvPr>
              <p:cNvSpPr/>
              <p:nvPr/>
            </p:nvSpPr>
            <p:spPr>
              <a:xfrm>
                <a:off x="2106597" y="459989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520" name="Google Shape;2594;p71">
                <a:extLst>
                  <a:ext uri="{FF2B5EF4-FFF2-40B4-BE49-F238E27FC236}">
                    <a16:creationId xmlns:a16="http://schemas.microsoft.com/office/drawing/2014/main" id="{0B7B71B8-18B8-4CDF-9C2E-63D519C8E49F}"/>
                  </a:ext>
                </a:extLst>
              </p:cNvPr>
              <p:cNvGrpSpPr/>
              <p:nvPr/>
            </p:nvGrpSpPr>
            <p:grpSpPr>
              <a:xfrm rot="10800000" flipH="1">
                <a:off x="951288" y="4750813"/>
                <a:ext cx="4084351" cy="113432"/>
                <a:chOff x="1207475" y="2042882"/>
                <a:chExt cx="9812216" cy="720000"/>
              </a:xfrm>
            </p:grpSpPr>
            <p:sp>
              <p:nvSpPr>
                <p:cNvPr id="552" name="Google Shape;2595;p71">
                  <a:extLst>
                    <a:ext uri="{FF2B5EF4-FFF2-40B4-BE49-F238E27FC236}">
                      <a16:creationId xmlns:a16="http://schemas.microsoft.com/office/drawing/2014/main" id="{07AAACD1-1A2C-4C82-95E9-1B637F731523}"/>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3" name="Google Shape;2596;p71">
                  <a:extLst>
                    <a:ext uri="{FF2B5EF4-FFF2-40B4-BE49-F238E27FC236}">
                      <a16:creationId xmlns:a16="http://schemas.microsoft.com/office/drawing/2014/main" id="{407E18C9-BB7D-47BA-9E2F-721D492EA833}"/>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4" name="Google Shape;2597;p71">
                  <a:extLst>
                    <a:ext uri="{FF2B5EF4-FFF2-40B4-BE49-F238E27FC236}">
                      <a16:creationId xmlns:a16="http://schemas.microsoft.com/office/drawing/2014/main" id="{D28F7778-ACBD-403E-9C93-4B488DEF82E5}"/>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5" name="Google Shape;2598;p71">
                  <a:extLst>
                    <a:ext uri="{FF2B5EF4-FFF2-40B4-BE49-F238E27FC236}">
                      <a16:creationId xmlns:a16="http://schemas.microsoft.com/office/drawing/2014/main" id="{0E0E34C7-6B2B-4E6D-8D55-7DF135ECD120}"/>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6" name="Google Shape;2599;p71">
                  <a:extLst>
                    <a:ext uri="{FF2B5EF4-FFF2-40B4-BE49-F238E27FC236}">
                      <a16:creationId xmlns:a16="http://schemas.microsoft.com/office/drawing/2014/main" id="{8B5BE4FC-2C39-4CDA-9875-3306083D8F80}"/>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7" name="Google Shape;2600;p71">
                  <a:extLst>
                    <a:ext uri="{FF2B5EF4-FFF2-40B4-BE49-F238E27FC236}">
                      <a16:creationId xmlns:a16="http://schemas.microsoft.com/office/drawing/2014/main" id="{29953CB0-3DB8-4914-9EFC-C88828138D24}"/>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8" name="Google Shape;2601;p71">
                  <a:extLst>
                    <a:ext uri="{FF2B5EF4-FFF2-40B4-BE49-F238E27FC236}">
                      <a16:creationId xmlns:a16="http://schemas.microsoft.com/office/drawing/2014/main" id="{3B4DDD22-D7BA-47E6-9A3D-01AC172B58B8}"/>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9" name="Google Shape;2602;p71">
                  <a:extLst>
                    <a:ext uri="{FF2B5EF4-FFF2-40B4-BE49-F238E27FC236}">
                      <a16:creationId xmlns:a16="http://schemas.microsoft.com/office/drawing/2014/main" id="{B938CFEC-72EF-47C3-867F-E370CD198596}"/>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21" name="Google Shape;2603;p71">
                <a:extLst>
                  <a:ext uri="{FF2B5EF4-FFF2-40B4-BE49-F238E27FC236}">
                    <a16:creationId xmlns:a16="http://schemas.microsoft.com/office/drawing/2014/main" id="{BFFE18DB-4186-4645-BACE-54DA8FBF34F2}"/>
                  </a:ext>
                </a:extLst>
              </p:cNvPr>
              <p:cNvSpPr/>
              <p:nvPr/>
            </p:nvSpPr>
            <p:spPr>
              <a:xfrm>
                <a:off x="2106597" y="475081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522" name="Google Shape;2604;p71">
                <a:extLst>
                  <a:ext uri="{FF2B5EF4-FFF2-40B4-BE49-F238E27FC236}">
                    <a16:creationId xmlns:a16="http://schemas.microsoft.com/office/drawing/2014/main" id="{B645B643-E40E-4E53-91EA-8DCC7DDE4631}"/>
                  </a:ext>
                </a:extLst>
              </p:cNvPr>
              <p:cNvGrpSpPr/>
              <p:nvPr/>
            </p:nvGrpSpPr>
            <p:grpSpPr>
              <a:xfrm rot="10800000" flipH="1">
                <a:off x="951287" y="5059233"/>
                <a:ext cx="4084351" cy="113432"/>
                <a:chOff x="1207475" y="2042882"/>
                <a:chExt cx="9812216" cy="720000"/>
              </a:xfrm>
            </p:grpSpPr>
            <p:sp>
              <p:nvSpPr>
                <p:cNvPr id="544" name="Google Shape;2605;p71">
                  <a:extLst>
                    <a:ext uri="{FF2B5EF4-FFF2-40B4-BE49-F238E27FC236}">
                      <a16:creationId xmlns:a16="http://schemas.microsoft.com/office/drawing/2014/main" id="{48069CE7-32F6-47C3-8C47-CBA251F9C11A}"/>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5" name="Google Shape;2606;p71">
                  <a:extLst>
                    <a:ext uri="{FF2B5EF4-FFF2-40B4-BE49-F238E27FC236}">
                      <a16:creationId xmlns:a16="http://schemas.microsoft.com/office/drawing/2014/main" id="{584E828B-76EE-4532-A332-BD7FB9175448}"/>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6" name="Google Shape;2607;p71">
                  <a:extLst>
                    <a:ext uri="{FF2B5EF4-FFF2-40B4-BE49-F238E27FC236}">
                      <a16:creationId xmlns:a16="http://schemas.microsoft.com/office/drawing/2014/main" id="{F255B736-0D4B-4B13-AADC-098E34B93134}"/>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7" name="Google Shape;2608;p71">
                  <a:extLst>
                    <a:ext uri="{FF2B5EF4-FFF2-40B4-BE49-F238E27FC236}">
                      <a16:creationId xmlns:a16="http://schemas.microsoft.com/office/drawing/2014/main" id="{32725200-454A-4EA0-98F9-2BC764C22649}"/>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8" name="Google Shape;2609;p71">
                  <a:extLst>
                    <a:ext uri="{FF2B5EF4-FFF2-40B4-BE49-F238E27FC236}">
                      <a16:creationId xmlns:a16="http://schemas.microsoft.com/office/drawing/2014/main" id="{6B0751E1-0247-4385-AA36-23525549AF0B}"/>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9" name="Google Shape;2610;p71">
                  <a:extLst>
                    <a:ext uri="{FF2B5EF4-FFF2-40B4-BE49-F238E27FC236}">
                      <a16:creationId xmlns:a16="http://schemas.microsoft.com/office/drawing/2014/main" id="{7FEBBFB2-09F1-4B7E-B3D9-E51432CC4A26}"/>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0" name="Google Shape;2611;p71">
                  <a:extLst>
                    <a:ext uri="{FF2B5EF4-FFF2-40B4-BE49-F238E27FC236}">
                      <a16:creationId xmlns:a16="http://schemas.microsoft.com/office/drawing/2014/main" id="{B77CA24E-412C-46BE-8B16-5C0BDB922EAC}"/>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51" name="Google Shape;2612;p71">
                  <a:extLst>
                    <a:ext uri="{FF2B5EF4-FFF2-40B4-BE49-F238E27FC236}">
                      <a16:creationId xmlns:a16="http://schemas.microsoft.com/office/drawing/2014/main" id="{5228AE00-0145-4A52-B3F3-50B81CC61AFC}"/>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23" name="Google Shape;2613;p71">
                <a:extLst>
                  <a:ext uri="{FF2B5EF4-FFF2-40B4-BE49-F238E27FC236}">
                    <a16:creationId xmlns:a16="http://schemas.microsoft.com/office/drawing/2014/main" id="{4E1C4830-B7E3-4B7C-809E-D66E8F5C0C83}"/>
                  </a:ext>
                </a:extLst>
              </p:cNvPr>
              <p:cNvSpPr/>
              <p:nvPr/>
            </p:nvSpPr>
            <p:spPr>
              <a:xfrm>
                <a:off x="2106596" y="505923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524" name="Google Shape;2614;p71">
                <a:extLst>
                  <a:ext uri="{FF2B5EF4-FFF2-40B4-BE49-F238E27FC236}">
                    <a16:creationId xmlns:a16="http://schemas.microsoft.com/office/drawing/2014/main" id="{B948F3A8-9CC8-4253-A192-5D95E085714B}"/>
                  </a:ext>
                </a:extLst>
              </p:cNvPr>
              <p:cNvGrpSpPr/>
              <p:nvPr/>
            </p:nvGrpSpPr>
            <p:grpSpPr>
              <a:xfrm rot="10800000" flipH="1">
                <a:off x="951286" y="5213159"/>
                <a:ext cx="4084351" cy="113432"/>
                <a:chOff x="1207475" y="2042882"/>
                <a:chExt cx="9812216" cy="720000"/>
              </a:xfrm>
            </p:grpSpPr>
            <p:sp>
              <p:nvSpPr>
                <p:cNvPr id="536" name="Google Shape;2615;p71">
                  <a:extLst>
                    <a:ext uri="{FF2B5EF4-FFF2-40B4-BE49-F238E27FC236}">
                      <a16:creationId xmlns:a16="http://schemas.microsoft.com/office/drawing/2014/main" id="{74D0BD67-CC50-495A-94AB-B65E4F796A26}"/>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7" name="Google Shape;2616;p71">
                  <a:extLst>
                    <a:ext uri="{FF2B5EF4-FFF2-40B4-BE49-F238E27FC236}">
                      <a16:creationId xmlns:a16="http://schemas.microsoft.com/office/drawing/2014/main" id="{595E1E85-CCB1-4D15-8223-D338FFCA815C}"/>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8" name="Google Shape;2617;p71">
                  <a:extLst>
                    <a:ext uri="{FF2B5EF4-FFF2-40B4-BE49-F238E27FC236}">
                      <a16:creationId xmlns:a16="http://schemas.microsoft.com/office/drawing/2014/main" id="{5B6F4097-7BC7-41A6-88FF-84D539066F63}"/>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9" name="Google Shape;2618;p71">
                  <a:extLst>
                    <a:ext uri="{FF2B5EF4-FFF2-40B4-BE49-F238E27FC236}">
                      <a16:creationId xmlns:a16="http://schemas.microsoft.com/office/drawing/2014/main" id="{8E75FE52-0E34-464F-A471-355FFDDAFD7D}"/>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0" name="Google Shape;2619;p71">
                  <a:extLst>
                    <a:ext uri="{FF2B5EF4-FFF2-40B4-BE49-F238E27FC236}">
                      <a16:creationId xmlns:a16="http://schemas.microsoft.com/office/drawing/2014/main" id="{A829DFD5-23E5-4B07-A8C4-67BC6D490A2B}"/>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1" name="Google Shape;2620;p71">
                  <a:extLst>
                    <a:ext uri="{FF2B5EF4-FFF2-40B4-BE49-F238E27FC236}">
                      <a16:creationId xmlns:a16="http://schemas.microsoft.com/office/drawing/2014/main" id="{A38F0251-3F5B-439A-A51B-53F8F8F068FB}"/>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2" name="Google Shape;2621;p71">
                  <a:extLst>
                    <a:ext uri="{FF2B5EF4-FFF2-40B4-BE49-F238E27FC236}">
                      <a16:creationId xmlns:a16="http://schemas.microsoft.com/office/drawing/2014/main" id="{4980D042-A580-4287-B349-8E2332A9893F}"/>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43" name="Google Shape;2622;p71">
                  <a:extLst>
                    <a:ext uri="{FF2B5EF4-FFF2-40B4-BE49-F238E27FC236}">
                      <a16:creationId xmlns:a16="http://schemas.microsoft.com/office/drawing/2014/main" id="{4220743B-42D7-4760-BBC2-73AAD361204C}"/>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25" name="Google Shape;2623;p71">
                <a:extLst>
                  <a:ext uri="{FF2B5EF4-FFF2-40B4-BE49-F238E27FC236}">
                    <a16:creationId xmlns:a16="http://schemas.microsoft.com/office/drawing/2014/main" id="{C596F16F-A0A2-4782-8CB4-5FA453EF2D75}"/>
                  </a:ext>
                </a:extLst>
              </p:cNvPr>
              <p:cNvSpPr/>
              <p:nvPr/>
            </p:nvSpPr>
            <p:spPr>
              <a:xfrm>
                <a:off x="2106595" y="5213159"/>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526" name="Google Shape;2624;p71">
                <a:extLst>
                  <a:ext uri="{FF2B5EF4-FFF2-40B4-BE49-F238E27FC236}">
                    <a16:creationId xmlns:a16="http://schemas.microsoft.com/office/drawing/2014/main" id="{9F275D52-9F78-4C04-AF6C-F5D3A57D212E}"/>
                  </a:ext>
                </a:extLst>
              </p:cNvPr>
              <p:cNvGrpSpPr/>
              <p:nvPr/>
            </p:nvGrpSpPr>
            <p:grpSpPr>
              <a:xfrm rot="10800000" flipH="1">
                <a:off x="951287" y="4905307"/>
                <a:ext cx="4084351" cy="113432"/>
                <a:chOff x="1207475" y="2042882"/>
                <a:chExt cx="9812216" cy="720000"/>
              </a:xfrm>
            </p:grpSpPr>
            <p:sp>
              <p:nvSpPr>
                <p:cNvPr id="528" name="Google Shape;2625;p71">
                  <a:extLst>
                    <a:ext uri="{FF2B5EF4-FFF2-40B4-BE49-F238E27FC236}">
                      <a16:creationId xmlns:a16="http://schemas.microsoft.com/office/drawing/2014/main" id="{FA5E7EE9-FBC7-4F68-B3BD-60CA34148889}"/>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29" name="Google Shape;2626;p71">
                  <a:extLst>
                    <a:ext uri="{FF2B5EF4-FFF2-40B4-BE49-F238E27FC236}">
                      <a16:creationId xmlns:a16="http://schemas.microsoft.com/office/drawing/2014/main" id="{69A6E86F-5B5F-46DD-8731-92B1A05F5153}"/>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0" name="Google Shape;2627;p71">
                  <a:extLst>
                    <a:ext uri="{FF2B5EF4-FFF2-40B4-BE49-F238E27FC236}">
                      <a16:creationId xmlns:a16="http://schemas.microsoft.com/office/drawing/2014/main" id="{273175C1-66D0-4C3C-BEFF-9EF16F9D6D30}"/>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1" name="Google Shape;2628;p71">
                  <a:extLst>
                    <a:ext uri="{FF2B5EF4-FFF2-40B4-BE49-F238E27FC236}">
                      <a16:creationId xmlns:a16="http://schemas.microsoft.com/office/drawing/2014/main" id="{691F4916-DAF9-43C4-ABBF-946213BCE7D2}"/>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2" name="Google Shape;2629;p71">
                  <a:extLst>
                    <a:ext uri="{FF2B5EF4-FFF2-40B4-BE49-F238E27FC236}">
                      <a16:creationId xmlns:a16="http://schemas.microsoft.com/office/drawing/2014/main" id="{81F30C6F-71E5-4B42-87DB-5FA8716B2D4C}"/>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3" name="Google Shape;2630;p71">
                  <a:extLst>
                    <a:ext uri="{FF2B5EF4-FFF2-40B4-BE49-F238E27FC236}">
                      <a16:creationId xmlns:a16="http://schemas.microsoft.com/office/drawing/2014/main" id="{6A10E665-E238-4A5B-8AFF-C240344888DF}"/>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4" name="Google Shape;2631;p71">
                  <a:extLst>
                    <a:ext uri="{FF2B5EF4-FFF2-40B4-BE49-F238E27FC236}">
                      <a16:creationId xmlns:a16="http://schemas.microsoft.com/office/drawing/2014/main" id="{F96AF8D5-6BC7-4711-9AEA-B90C2A71E6BB}"/>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35" name="Google Shape;2632;p71">
                  <a:extLst>
                    <a:ext uri="{FF2B5EF4-FFF2-40B4-BE49-F238E27FC236}">
                      <a16:creationId xmlns:a16="http://schemas.microsoft.com/office/drawing/2014/main" id="{82782A2C-6DF8-479A-A075-4BFD76500149}"/>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527" name="Google Shape;2633;p71">
                <a:extLst>
                  <a:ext uri="{FF2B5EF4-FFF2-40B4-BE49-F238E27FC236}">
                    <a16:creationId xmlns:a16="http://schemas.microsoft.com/office/drawing/2014/main" id="{7C3A9888-C35E-4071-B0C6-CE3B6B51E364}"/>
                  </a:ext>
                </a:extLst>
              </p:cNvPr>
              <p:cNvSpPr/>
              <p:nvPr/>
            </p:nvSpPr>
            <p:spPr>
              <a:xfrm>
                <a:off x="2106596" y="4905307"/>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354" name="Google Shape;2634;p71">
              <a:extLst>
                <a:ext uri="{FF2B5EF4-FFF2-40B4-BE49-F238E27FC236}">
                  <a16:creationId xmlns:a16="http://schemas.microsoft.com/office/drawing/2014/main" id="{2691D491-BA43-4022-88A7-586F56AB550A}"/>
                </a:ext>
              </a:extLst>
            </p:cNvPr>
            <p:cNvGrpSpPr/>
            <p:nvPr/>
          </p:nvGrpSpPr>
          <p:grpSpPr>
            <a:xfrm>
              <a:off x="5006304" y="3840883"/>
              <a:ext cx="5355764" cy="471785"/>
              <a:chOff x="951286" y="4599893"/>
              <a:chExt cx="4084353" cy="726698"/>
            </a:xfrm>
          </p:grpSpPr>
          <p:grpSp>
            <p:nvGrpSpPr>
              <p:cNvPr id="468" name="Google Shape;2635;p71">
                <a:extLst>
                  <a:ext uri="{FF2B5EF4-FFF2-40B4-BE49-F238E27FC236}">
                    <a16:creationId xmlns:a16="http://schemas.microsoft.com/office/drawing/2014/main" id="{95759CB1-8EF5-4FF6-B848-2E68DC69A4DD}"/>
                  </a:ext>
                </a:extLst>
              </p:cNvPr>
              <p:cNvGrpSpPr/>
              <p:nvPr/>
            </p:nvGrpSpPr>
            <p:grpSpPr>
              <a:xfrm rot="10800000" flipH="1">
                <a:off x="951288" y="4599893"/>
                <a:ext cx="4084351" cy="113432"/>
                <a:chOff x="1207475" y="2042882"/>
                <a:chExt cx="9812216" cy="720000"/>
              </a:xfrm>
            </p:grpSpPr>
            <p:sp>
              <p:nvSpPr>
                <p:cNvPr id="510" name="Google Shape;2636;p71">
                  <a:extLst>
                    <a:ext uri="{FF2B5EF4-FFF2-40B4-BE49-F238E27FC236}">
                      <a16:creationId xmlns:a16="http://schemas.microsoft.com/office/drawing/2014/main" id="{86D63DF3-5DEB-4C32-A31E-7978E724AB85}"/>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1" name="Google Shape;2637;p71">
                  <a:extLst>
                    <a:ext uri="{FF2B5EF4-FFF2-40B4-BE49-F238E27FC236}">
                      <a16:creationId xmlns:a16="http://schemas.microsoft.com/office/drawing/2014/main" id="{E20BDA3A-8195-4FE5-AB8B-E9C90C14C09A}"/>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2" name="Google Shape;2638;p71">
                  <a:extLst>
                    <a:ext uri="{FF2B5EF4-FFF2-40B4-BE49-F238E27FC236}">
                      <a16:creationId xmlns:a16="http://schemas.microsoft.com/office/drawing/2014/main" id="{987CB780-44FD-45D1-9B1A-BDF503CE738A}"/>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3" name="Google Shape;2639;p71">
                  <a:extLst>
                    <a:ext uri="{FF2B5EF4-FFF2-40B4-BE49-F238E27FC236}">
                      <a16:creationId xmlns:a16="http://schemas.microsoft.com/office/drawing/2014/main" id="{B6E96E3F-1B0C-4E3F-8CC9-D723B6B79BE9}"/>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4" name="Google Shape;2640;p71">
                  <a:extLst>
                    <a:ext uri="{FF2B5EF4-FFF2-40B4-BE49-F238E27FC236}">
                      <a16:creationId xmlns:a16="http://schemas.microsoft.com/office/drawing/2014/main" id="{6D8EC96D-D62D-4A0E-8DA3-8898F089A9EA}"/>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5" name="Google Shape;2641;p71">
                  <a:extLst>
                    <a:ext uri="{FF2B5EF4-FFF2-40B4-BE49-F238E27FC236}">
                      <a16:creationId xmlns:a16="http://schemas.microsoft.com/office/drawing/2014/main" id="{FB865894-E29C-4346-88DC-D2972B23EB74}"/>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6" name="Google Shape;2642;p71">
                  <a:extLst>
                    <a:ext uri="{FF2B5EF4-FFF2-40B4-BE49-F238E27FC236}">
                      <a16:creationId xmlns:a16="http://schemas.microsoft.com/office/drawing/2014/main" id="{8434437E-E4AC-423B-8095-EE77804968C1}"/>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17" name="Google Shape;2643;p71">
                  <a:extLst>
                    <a:ext uri="{FF2B5EF4-FFF2-40B4-BE49-F238E27FC236}">
                      <a16:creationId xmlns:a16="http://schemas.microsoft.com/office/drawing/2014/main" id="{C1B256A1-F851-4474-B940-D7CD0CACE965}"/>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69" name="Google Shape;2644;p71">
                <a:extLst>
                  <a:ext uri="{FF2B5EF4-FFF2-40B4-BE49-F238E27FC236}">
                    <a16:creationId xmlns:a16="http://schemas.microsoft.com/office/drawing/2014/main" id="{1FBF0C81-A445-44DD-8BB7-9189D13D65EC}"/>
                  </a:ext>
                </a:extLst>
              </p:cNvPr>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70" name="Google Shape;2645;p71">
                <a:extLst>
                  <a:ext uri="{FF2B5EF4-FFF2-40B4-BE49-F238E27FC236}">
                    <a16:creationId xmlns:a16="http://schemas.microsoft.com/office/drawing/2014/main" id="{7558E20F-46A2-4476-82CF-4099A657ACD0}"/>
                  </a:ext>
                </a:extLst>
              </p:cNvPr>
              <p:cNvGrpSpPr/>
              <p:nvPr/>
            </p:nvGrpSpPr>
            <p:grpSpPr>
              <a:xfrm rot="10800000" flipH="1">
                <a:off x="951288" y="4750813"/>
                <a:ext cx="4084351" cy="113432"/>
                <a:chOff x="1207475" y="2042882"/>
                <a:chExt cx="9812216" cy="720000"/>
              </a:xfrm>
            </p:grpSpPr>
            <p:sp>
              <p:nvSpPr>
                <p:cNvPr id="502" name="Google Shape;2646;p71">
                  <a:extLst>
                    <a:ext uri="{FF2B5EF4-FFF2-40B4-BE49-F238E27FC236}">
                      <a16:creationId xmlns:a16="http://schemas.microsoft.com/office/drawing/2014/main" id="{34760EFA-E430-42B0-B649-B15F432AF349}"/>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3" name="Google Shape;2647;p71">
                  <a:extLst>
                    <a:ext uri="{FF2B5EF4-FFF2-40B4-BE49-F238E27FC236}">
                      <a16:creationId xmlns:a16="http://schemas.microsoft.com/office/drawing/2014/main" id="{9DDC8D55-6F52-4E71-881E-B5399A4280F8}"/>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4" name="Google Shape;2648;p71">
                  <a:extLst>
                    <a:ext uri="{FF2B5EF4-FFF2-40B4-BE49-F238E27FC236}">
                      <a16:creationId xmlns:a16="http://schemas.microsoft.com/office/drawing/2014/main" id="{E93CC3D2-301A-408F-8D39-CFFDF69523A5}"/>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5" name="Google Shape;2649;p71">
                  <a:extLst>
                    <a:ext uri="{FF2B5EF4-FFF2-40B4-BE49-F238E27FC236}">
                      <a16:creationId xmlns:a16="http://schemas.microsoft.com/office/drawing/2014/main" id="{60630CD3-0AC3-404E-A778-30E2204C0DD3}"/>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6" name="Google Shape;2650;p71">
                  <a:extLst>
                    <a:ext uri="{FF2B5EF4-FFF2-40B4-BE49-F238E27FC236}">
                      <a16:creationId xmlns:a16="http://schemas.microsoft.com/office/drawing/2014/main" id="{3C01F843-B3E0-40E7-BC92-9A7C990E87D8}"/>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7" name="Google Shape;2651;p71">
                  <a:extLst>
                    <a:ext uri="{FF2B5EF4-FFF2-40B4-BE49-F238E27FC236}">
                      <a16:creationId xmlns:a16="http://schemas.microsoft.com/office/drawing/2014/main" id="{CE8C663D-38EB-42D6-A976-70138807ED38}"/>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8" name="Google Shape;2652;p71">
                  <a:extLst>
                    <a:ext uri="{FF2B5EF4-FFF2-40B4-BE49-F238E27FC236}">
                      <a16:creationId xmlns:a16="http://schemas.microsoft.com/office/drawing/2014/main" id="{B816F9FD-D71D-49C1-A48C-EECCFD060C2C}"/>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9" name="Google Shape;2653;p71">
                  <a:extLst>
                    <a:ext uri="{FF2B5EF4-FFF2-40B4-BE49-F238E27FC236}">
                      <a16:creationId xmlns:a16="http://schemas.microsoft.com/office/drawing/2014/main" id="{062BC090-03B3-4CD1-BD63-8BBB50150354}"/>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71" name="Google Shape;2654;p71">
                <a:extLst>
                  <a:ext uri="{FF2B5EF4-FFF2-40B4-BE49-F238E27FC236}">
                    <a16:creationId xmlns:a16="http://schemas.microsoft.com/office/drawing/2014/main" id="{FEDE48F4-7775-4157-9D13-61CFEC224C98}"/>
                  </a:ext>
                </a:extLst>
              </p:cNvPr>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72" name="Google Shape;2655;p71">
                <a:extLst>
                  <a:ext uri="{FF2B5EF4-FFF2-40B4-BE49-F238E27FC236}">
                    <a16:creationId xmlns:a16="http://schemas.microsoft.com/office/drawing/2014/main" id="{F341821E-24B8-4D47-9AC6-441B80A66AEA}"/>
                  </a:ext>
                </a:extLst>
              </p:cNvPr>
              <p:cNvGrpSpPr/>
              <p:nvPr/>
            </p:nvGrpSpPr>
            <p:grpSpPr>
              <a:xfrm rot="10800000" flipH="1">
                <a:off x="951287" y="5059233"/>
                <a:ext cx="4084351" cy="113432"/>
                <a:chOff x="1207475" y="2042882"/>
                <a:chExt cx="9812216" cy="720000"/>
              </a:xfrm>
            </p:grpSpPr>
            <p:sp>
              <p:nvSpPr>
                <p:cNvPr id="494" name="Google Shape;2656;p71">
                  <a:extLst>
                    <a:ext uri="{FF2B5EF4-FFF2-40B4-BE49-F238E27FC236}">
                      <a16:creationId xmlns:a16="http://schemas.microsoft.com/office/drawing/2014/main" id="{18DD50CB-4806-4E03-BB81-5F3E6F3EB81E}"/>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5" name="Google Shape;2657;p71">
                  <a:extLst>
                    <a:ext uri="{FF2B5EF4-FFF2-40B4-BE49-F238E27FC236}">
                      <a16:creationId xmlns:a16="http://schemas.microsoft.com/office/drawing/2014/main" id="{858781D7-2342-4969-AEB9-7E75DC456DB3}"/>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6" name="Google Shape;2658;p71">
                  <a:extLst>
                    <a:ext uri="{FF2B5EF4-FFF2-40B4-BE49-F238E27FC236}">
                      <a16:creationId xmlns:a16="http://schemas.microsoft.com/office/drawing/2014/main" id="{F5764603-FB91-47A3-850D-0C3B056D8F13}"/>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7" name="Google Shape;2659;p71">
                  <a:extLst>
                    <a:ext uri="{FF2B5EF4-FFF2-40B4-BE49-F238E27FC236}">
                      <a16:creationId xmlns:a16="http://schemas.microsoft.com/office/drawing/2014/main" id="{071BBE04-2470-4273-8A25-948034B46E2B}"/>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8" name="Google Shape;2660;p71">
                  <a:extLst>
                    <a:ext uri="{FF2B5EF4-FFF2-40B4-BE49-F238E27FC236}">
                      <a16:creationId xmlns:a16="http://schemas.microsoft.com/office/drawing/2014/main" id="{4AB66D7A-E31E-4582-B82A-93B5C684070B}"/>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9" name="Google Shape;2661;p71">
                  <a:extLst>
                    <a:ext uri="{FF2B5EF4-FFF2-40B4-BE49-F238E27FC236}">
                      <a16:creationId xmlns:a16="http://schemas.microsoft.com/office/drawing/2014/main" id="{293DB0A4-8E68-4D01-9013-2C7A7BC22B2B}"/>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0" name="Google Shape;2662;p71">
                  <a:extLst>
                    <a:ext uri="{FF2B5EF4-FFF2-40B4-BE49-F238E27FC236}">
                      <a16:creationId xmlns:a16="http://schemas.microsoft.com/office/drawing/2014/main" id="{6DCD8584-6F16-46D6-AA97-D87F4742BDF0}"/>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501" name="Google Shape;2663;p71">
                  <a:extLst>
                    <a:ext uri="{FF2B5EF4-FFF2-40B4-BE49-F238E27FC236}">
                      <a16:creationId xmlns:a16="http://schemas.microsoft.com/office/drawing/2014/main" id="{979C0E0D-A665-4DDC-9A63-68361E428B99}"/>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73" name="Google Shape;2664;p71">
                <a:extLst>
                  <a:ext uri="{FF2B5EF4-FFF2-40B4-BE49-F238E27FC236}">
                    <a16:creationId xmlns:a16="http://schemas.microsoft.com/office/drawing/2014/main" id="{894F7B3D-B2BD-4EA6-9902-F0DB85DCBE92}"/>
                  </a:ext>
                </a:extLst>
              </p:cNvPr>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74" name="Google Shape;2665;p71">
                <a:extLst>
                  <a:ext uri="{FF2B5EF4-FFF2-40B4-BE49-F238E27FC236}">
                    <a16:creationId xmlns:a16="http://schemas.microsoft.com/office/drawing/2014/main" id="{1BFEE4D8-9C53-476A-9FC4-A0A976FAA6F9}"/>
                  </a:ext>
                </a:extLst>
              </p:cNvPr>
              <p:cNvGrpSpPr/>
              <p:nvPr/>
            </p:nvGrpSpPr>
            <p:grpSpPr>
              <a:xfrm rot="10800000" flipH="1">
                <a:off x="951286" y="5213159"/>
                <a:ext cx="4084351" cy="113432"/>
                <a:chOff x="1207475" y="2042882"/>
                <a:chExt cx="9812216" cy="720000"/>
              </a:xfrm>
            </p:grpSpPr>
            <p:sp>
              <p:nvSpPr>
                <p:cNvPr id="486" name="Google Shape;2666;p71">
                  <a:extLst>
                    <a:ext uri="{FF2B5EF4-FFF2-40B4-BE49-F238E27FC236}">
                      <a16:creationId xmlns:a16="http://schemas.microsoft.com/office/drawing/2014/main" id="{9585EA26-BA67-4166-819D-9B7CB65DF477}"/>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7" name="Google Shape;2667;p71">
                  <a:extLst>
                    <a:ext uri="{FF2B5EF4-FFF2-40B4-BE49-F238E27FC236}">
                      <a16:creationId xmlns:a16="http://schemas.microsoft.com/office/drawing/2014/main" id="{78833181-9998-400C-B69E-5B432E45405C}"/>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8" name="Google Shape;2668;p71">
                  <a:extLst>
                    <a:ext uri="{FF2B5EF4-FFF2-40B4-BE49-F238E27FC236}">
                      <a16:creationId xmlns:a16="http://schemas.microsoft.com/office/drawing/2014/main" id="{CD2B1532-0208-4C0D-8A0D-FDB5B45F8AC0}"/>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9" name="Google Shape;2669;p71">
                  <a:extLst>
                    <a:ext uri="{FF2B5EF4-FFF2-40B4-BE49-F238E27FC236}">
                      <a16:creationId xmlns:a16="http://schemas.microsoft.com/office/drawing/2014/main" id="{1A4F2EF4-809B-4949-9364-4139151B99DB}"/>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0" name="Google Shape;2670;p71">
                  <a:extLst>
                    <a:ext uri="{FF2B5EF4-FFF2-40B4-BE49-F238E27FC236}">
                      <a16:creationId xmlns:a16="http://schemas.microsoft.com/office/drawing/2014/main" id="{81DDC8C5-BBB3-47BE-823E-E1558E4175DF}"/>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1" name="Google Shape;2671;p71">
                  <a:extLst>
                    <a:ext uri="{FF2B5EF4-FFF2-40B4-BE49-F238E27FC236}">
                      <a16:creationId xmlns:a16="http://schemas.microsoft.com/office/drawing/2014/main" id="{A2DD7256-A53D-4637-A9A4-949636467E09}"/>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2" name="Google Shape;2672;p71">
                  <a:extLst>
                    <a:ext uri="{FF2B5EF4-FFF2-40B4-BE49-F238E27FC236}">
                      <a16:creationId xmlns:a16="http://schemas.microsoft.com/office/drawing/2014/main" id="{523062B5-1ADD-46AF-9872-E5B5ABCFCE79}"/>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93" name="Google Shape;2673;p71">
                  <a:extLst>
                    <a:ext uri="{FF2B5EF4-FFF2-40B4-BE49-F238E27FC236}">
                      <a16:creationId xmlns:a16="http://schemas.microsoft.com/office/drawing/2014/main" id="{5112498D-A384-4A88-9059-52AA7990528A}"/>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75" name="Google Shape;2674;p71">
                <a:extLst>
                  <a:ext uri="{FF2B5EF4-FFF2-40B4-BE49-F238E27FC236}">
                    <a16:creationId xmlns:a16="http://schemas.microsoft.com/office/drawing/2014/main" id="{21AE1C6C-3459-4C22-B891-6CD652439BF6}"/>
                  </a:ext>
                </a:extLst>
              </p:cNvPr>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76" name="Google Shape;2675;p71">
                <a:extLst>
                  <a:ext uri="{FF2B5EF4-FFF2-40B4-BE49-F238E27FC236}">
                    <a16:creationId xmlns:a16="http://schemas.microsoft.com/office/drawing/2014/main" id="{C1A45AD4-B83D-44DC-9AE9-E55E735CC574}"/>
                  </a:ext>
                </a:extLst>
              </p:cNvPr>
              <p:cNvGrpSpPr/>
              <p:nvPr/>
            </p:nvGrpSpPr>
            <p:grpSpPr>
              <a:xfrm rot="10800000" flipH="1">
                <a:off x="951287" y="4905307"/>
                <a:ext cx="4084351" cy="113432"/>
                <a:chOff x="1207475" y="2042882"/>
                <a:chExt cx="9812216" cy="720000"/>
              </a:xfrm>
            </p:grpSpPr>
            <p:sp>
              <p:nvSpPr>
                <p:cNvPr id="478" name="Google Shape;2676;p71">
                  <a:extLst>
                    <a:ext uri="{FF2B5EF4-FFF2-40B4-BE49-F238E27FC236}">
                      <a16:creationId xmlns:a16="http://schemas.microsoft.com/office/drawing/2014/main" id="{825B6E9B-C7A0-4C18-A71B-4ABCF0315C8B}"/>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79" name="Google Shape;2677;p71">
                  <a:extLst>
                    <a:ext uri="{FF2B5EF4-FFF2-40B4-BE49-F238E27FC236}">
                      <a16:creationId xmlns:a16="http://schemas.microsoft.com/office/drawing/2014/main" id="{31C4C2FA-4050-4987-9EEA-2F9EF9922684}"/>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0" name="Google Shape;2678;p71">
                  <a:extLst>
                    <a:ext uri="{FF2B5EF4-FFF2-40B4-BE49-F238E27FC236}">
                      <a16:creationId xmlns:a16="http://schemas.microsoft.com/office/drawing/2014/main" id="{88517F41-9914-4759-BFD0-B4847A4C22E8}"/>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1" name="Google Shape;2679;p71">
                  <a:extLst>
                    <a:ext uri="{FF2B5EF4-FFF2-40B4-BE49-F238E27FC236}">
                      <a16:creationId xmlns:a16="http://schemas.microsoft.com/office/drawing/2014/main" id="{CDD00BFD-5A6E-41AB-993F-767F0B69B844}"/>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2" name="Google Shape;2680;p71">
                  <a:extLst>
                    <a:ext uri="{FF2B5EF4-FFF2-40B4-BE49-F238E27FC236}">
                      <a16:creationId xmlns:a16="http://schemas.microsoft.com/office/drawing/2014/main" id="{2E49137F-83CE-48E0-B34E-21B876E0944B}"/>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3" name="Google Shape;2681;p71">
                  <a:extLst>
                    <a:ext uri="{FF2B5EF4-FFF2-40B4-BE49-F238E27FC236}">
                      <a16:creationId xmlns:a16="http://schemas.microsoft.com/office/drawing/2014/main" id="{0DCAFF29-98F3-47B8-AC92-CAB334BF7DA2}"/>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4" name="Google Shape;2682;p71">
                  <a:extLst>
                    <a:ext uri="{FF2B5EF4-FFF2-40B4-BE49-F238E27FC236}">
                      <a16:creationId xmlns:a16="http://schemas.microsoft.com/office/drawing/2014/main" id="{6E057998-63E2-4749-9F7F-8816C75AD670}"/>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85" name="Google Shape;2683;p71">
                  <a:extLst>
                    <a:ext uri="{FF2B5EF4-FFF2-40B4-BE49-F238E27FC236}">
                      <a16:creationId xmlns:a16="http://schemas.microsoft.com/office/drawing/2014/main" id="{5184FBCC-31B2-4B53-ABDD-9D990130C6D6}"/>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77" name="Google Shape;2684;p71">
                <a:extLst>
                  <a:ext uri="{FF2B5EF4-FFF2-40B4-BE49-F238E27FC236}">
                    <a16:creationId xmlns:a16="http://schemas.microsoft.com/office/drawing/2014/main" id="{19EFEF74-CF01-4951-84A6-8A2651A0C89E}"/>
                  </a:ext>
                </a:extLst>
              </p:cNvPr>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355" name="Google Shape;2685;p71">
              <a:extLst>
                <a:ext uri="{FF2B5EF4-FFF2-40B4-BE49-F238E27FC236}">
                  <a16:creationId xmlns:a16="http://schemas.microsoft.com/office/drawing/2014/main" id="{7E0038C8-02D7-40F4-A081-0F95086EB8DC}"/>
                </a:ext>
              </a:extLst>
            </p:cNvPr>
            <p:cNvSpPr/>
            <p:nvPr/>
          </p:nvSpPr>
          <p:spPr>
            <a:xfrm>
              <a:off x="8334559" y="4562196"/>
              <a:ext cx="2367554" cy="7364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56" name="Google Shape;2686;p71">
              <a:extLst>
                <a:ext uri="{FF2B5EF4-FFF2-40B4-BE49-F238E27FC236}">
                  <a16:creationId xmlns:a16="http://schemas.microsoft.com/office/drawing/2014/main" id="{84A84075-F622-48B7-95BD-49B4965C3F7B}"/>
                </a:ext>
              </a:extLst>
            </p:cNvPr>
            <p:cNvGrpSpPr/>
            <p:nvPr/>
          </p:nvGrpSpPr>
          <p:grpSpPr>
            <a:xfrm>
              <a:off x="8665867" y="4894593"/>
              <a:ext cx="5355764" cy="471785"/>
              <a:chOff x="951286" y="4599893"/>
              <a:chExt cx="4084353" cy="726698"/>
            </a:xfrm>
          </p:grpSpPr>
          <p:grpSp>
            <p:nvGrpSpPr>
              <p:cNvPr id="418" name="Google Shape;2687;p71">
                <a:extLst>
                  <a:ext uri="{FF2B5EF4-FFF2-40B4-BE49-F238E27FC236}">
                    <a16:creationId xmlns:a16="http://schemas.microsoft.com/office/drawing/2014/main" id="{06935723-CFAA-4561-A226-6EAB1E2DDEBB}"/>
                  </a:ext>
                </a:extLst>
              </p:cNvPr>
              <p:cNvGrpSpPr/>
              <p:nvPr/>
            </p:nvGrpSpPr>
            <p:grpSpPr>
              <a:xfrm rot="10800000" flipH="1">
                <a:off x="951288" y="4599893"/>
                <a:ext cx="4084351" cy="113432"/>
                <a:chOff x="1207475" y="2042882"/>
                <a:chExt cx="9812216" cy="720000"/>
              </a:xfrm>
            </p:grpSpPr>
            <p:sp>
              <p:nvSpPr>
                <p:cNvPr id="460" name="Google Shape;2688;p71">
                  <a:extLst>
                    <a:ext uri="{FF2B5EF4-FFF2-40B4-BE49-F238E27FC236}">
                      <a16:creationId xmlns:a16="http://schemas.microsoft.com/office/drawing/2014/main" id="{4922A748-C938-4776-AB39-1A5C1DF177FA}"/>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1" name="Google Shape;2689;p71">
                  <a:extLst>
                    <a:ext uri="{FF2B5EF4-FFF2-40B4-BE49-F238E27FC236}">
                      <a16:creationId xmlns:a16="http://schemas.microsoft.com/office/drawing/2014/main" id="{D311286F-0AE4-42A6-9AE0-B5203FFEDC51}"/>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2" name="Google Shape;2690;p71">
                  <a:extLst>
                    <a:ext uri="{FF2B5EF4-FFF2-40B4-BE49-F238E27FC236}">
                      <a16:creationId xmlns:a16="http://schemas.microsoft.com/office/drawing/2014/main" id="{B45919C6-4CE3-4225-B51A-27C4298CD7C0}"/>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3" name="Google Shape;2691;p71">
                  <a:extLst>
                    <a:ext uri="{FF2B5EF4-FFF2-40B4-BE49-F238E27FC236}">
                      <a16:creationId xmlns:a16="http://schemas.microsoft.com/office/drawing/2014/main" id="{5117EC0B-EBC9-4099-B176-8B137B1BF392}"/>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4" name="Google Shape;2692;p71">
                  <a:extLst>
                    <a:ext uri="{FF2B5EF4-FFF2-40B4-BE49-F238E27FC236}">
                      <a16:creationId xmlns:a16="http://schemas.microsoft.com/office/drawing/2014/main" id="{DE7FC8AC-7324-41F1-862C-E86DBAE71177}"/>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5" name="Google Shape;2693;p71">
                  <a:extLst>
                    <a:ext uri="{FF2B5EF4-FFF2-40B4-BE49-F238E27FC236}">
                      <a16:creationId xmlns:a16="http://schemas.microsoft.com/office/drawing/2014/main" id="{D752AC3C-071F-4A2A-97EE-9403D1ACE66E}"/>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6" name="Google Shape;2694;p71">
                  <a:extLst>
                    <a:ext uri="{FF2B5EF4-FFF2-40B4-BE49-F238E27FC236}">
                      <a16:creationId xmlns:a16="http://schemas.microsoft.com/office/drawing/2014/main" id="{C0CAAC89-0A07-4CC0-809C-DEAD27FF6071}"/>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7" name="Google Shape;2695;p71">
                  <a:extLst>
                    <a:ext uri="{FF2B5EF4-FFF2-40B4-BE49-F238E27FC236}">
                      <a16:creationId xmlns:a16="http://schemas.microsoft.com/office/drawing/2014/main" id="{4C9EAE49-B677-43C1-80FB-7D91A05121C1}"/>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19" name="Google Shape;2696;p71">
                <a:extLst>
                  <a:ext uri="{FF2B5EF4-FFF2-40B4-BE49-F238E27FC236}">
                    <a16:creationId xmlns:a16="http://schemas.microsoft.com/office/drawing/2014/main" id="{8B560B22-4FB3-41A5-9041-3836D150D25D}"/>
                  </a:ext>
                </a:extLst>
              </p:cNvPr>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20" name="Google Shape;2697;p71">
                <a:extLst>
                  <a:ext uri="{FF2B5EF4-FFF2-40B4-BE49-F238E27FC236}">
                    <a16:creationId xmlns:a16="http://schemas.microsoft.com/office/drawing/2014/main" id="{14786794-7890-4DBE-A0D7-929B7A47EB39}"/>
                  </a:ext>
                </a:extLst>
              </p:cNvPr>
              <p:cNvGrpSpPr/>
              <p:nvPr/>
            </p:nvGrpSpPr>
            <p:grpSpPr>
              <a:xfrm rot="10800000" flipH="1">
                <a:off x="951288" y="4750813"/>
                <a:ext cx="4084351" cy="113432"/>
                <a:chOff x="1207475" y="2042882"/>
                <a:chExt cx="9812216" cy="720000"/>
              </a:xfrm>
            </p:grpSpPr>
            <p:sp>
              <p:nvSpPr>
                <p:cNvPr id="452" name="Google Shape;2698;p71">
                  <a:extLst>
                    <a:ext uri="{FF2B5EF4-FFF2-40B4-BE49-F238E27FC236}">
                      <a16:creationId xmlns:a16="http://schemas.microsoft.com/office/drawing/2014/main" id="{8A16B020-7F3C-4B4D-87DE-300C041209ED}"/>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3" name="Google Shape;2699;p71">
                  <a:extLst>
                    <a:ext uri="{FF2B5EF4-FFF2-40B4-BE49-F238E27FC236}">
                      <a16:creationId xmlns:a16="http://schemas.microsoft.com/office/drawing/2014/main" id="{3131E017-D158-442A-80FC-E4ECE2C90BAC}"/>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4" name="Google Shape;2700;p71">
                  <a:extLst>
                    <a:ext uri="{FF2B5EF4-FFF2-40B4-BE49-F238E27FC236}">
                      <a16:creationId xmlns:a16="http://schemas.microsoft.com/office/drawing/2014/main" id="{528E7C22-A227-44E0-AE27-07AE5CAABF8D}"/>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5" name="Google Shape;2701;p71">
                  <a:extLst>
                    <a:ext uri="{FF2B5EF4-FFF2-40B4-BE49-F238E27FC236}">
                      <a16:creationId xmlns:a16="http://schemas.microsoft.com/office/drawing/2014/main" id="{636BEA65-A719-4A9C-8785-8AECA4E96EC7}"/>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6" name="Google Shape;2702;p71">
                  <a:extLst>
                    <a:ext uri="{FF2B5EF4-FFF2-40B4-BE49-F238E27FC236}">
                      <a16:creationId xmlns:a16="http://schemas.microsoft.com/office/drawing/2014/main" id="{3204D44F-C8F4-4D66-8A70-97D58F12BB5F}"/>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7" name="Google Shape;2703;p71">
                  <a:extLst>
                    <a:ext uri="{FF2B5EF4-FFF2-40B4-BE49-F238E27FC236}">
                      <a16:creationId xmlns:a16="http://schemas.microsoft.com/office/drawing/2014/main" id="{7A9F59A6-08C7-4B08-87FE-5E149DA69AC6}"/>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8" name="Google Shape;2704;p71">
                  <a:extLst>
                    <a:ext uri="{FF2B5EF4-FFF2-40B4-BE49-F238E27FC236}">
                      <a16:creationId xmlns:a16="http://schemas.microsoft.com/office/drawing/2014/main" id="{C92C3B2B-B4BE-4AA8-870A-EAF267FF9D01}"/>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9" name="Google Shape;2705;p71">
                  <a:extLst>
                    <a:ext uri="{FF2B5EF4-FFF2-40B4-BE49-F238E27FC236}">
                      <a16:creationId xmlns:a16="http://schemas.microsoft.com/office/drawing/2014/main" id="{9D8667D8-E457-4368-B521-B2C8782C5B1B}"/>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21" name="Google Shape;2706;p71">
                <a:extLst>
                  <a:ext uri="{FF2B5EF4-FFF2-40B4-BE49-F238E27FC236}">
                    <a16:creationId xmlns:a16="http://schemas.microsoft.com/office/drawing/2014/main" id="{EB5BABD4-D602-4316-9586-F58048547702}"/>
                  </a:ext>
                </a:extLst>
              </p:cNvPr>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22" name="Google Shape;2707;p71">
                <a:extLst>
                  <a:ext uri="{FF2B5EF4-FFF2-40B4-BE49-F238E27FC236}">
                    <a16:creationId xmlns:a16="http://schemas.microsoft.com/office/drawing/2014/main" id="{24726144-CCD2-49E3-8FDC-2F1055B4E14E}"/>
                  </a:ext>
                </a:extLst>
              </p:cNvPr>
              <p:cNvGrpSpPr/>
              <p:nvPr/>
            </p:nvGrpSpPr>
            <p:grpSpPr>
              <a:xfrm rot="10800000" flipH="1">
                <a:off x="951287" y="5059233"/>
                <a:ext cx="4084351" cy="113432"/>
                <a:chOff x="1207475" y="2042882"/>
                <a:chExt cx="9812216" cy="720000"/>
              </a:xfrm>
            </p:grpSpPr>
            <p:sp>
              <p:nvSpPr>
                <p:cNvPr id="444" name="Google Shape;2708;p71">
                  <a:extLst>
                    <a:ext uri="{FF2B5EF4-FFF2-40B4-BE49-F238E27FC236}">
                      <a16:creationId xmlns:a16="http://schemas.microsoft.com/office/drawing/2014/main" id="{36D7B58D-8F5C-4EF9-9782-10FCF9443582}"/>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5" name="Google Shape;2709;p71">
                  <a:extLst>
                    <a:ext uri="{FF2B5EF4-FFF2-40B4-BE49-F238E27FC236}">
                      <a16:creationId xmlns:a16="http://schemas.microsoft.com/office/drawing/2014/main" id="{BA5858B8-3D31-4E2C-9706-4BC6E16AA02D}"/>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6" name="Google Shape;2710;p71">
                  <a:extLst>
                    <a:ext uri="{FF2B5EF4-FFF2-40B4-BE49-F238E27FC236}">
                      <a16:creationId xmlns:a16="http://schemas.microsoft.com/office/drawing/2014/main" id="{211B29FC-21F3-423E-A3AB-93CC332F5AE2}"/>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7" name="Google Shape;2711;p71">
                  <a:extLst>
                    <a:ext uri="{FF2B5EF4-FFF2-40B4-BE49-F238E27FC236}">
                      <a16:creationId xmlns:a16="http://schemas.microsoft.com/office/drawing/2014/main" id="{73858641-CC67-44B5-99CF-92622DF7BCDD}"/>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8" name="Google Shape;2712;p71">
                  <a:extLst>
                    <a:ext uri="{FF2B5EF4-FFF2-40B4-BE49-F238E27FC236}">
                      <a16:creationId xmlns:a16="http://schemas.microsoft.com/office/drawing/2014/main" id="{108D8F42-BED1-450D-AD0F-6BE3FFBA91FF}"/>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9" name="Google Shape;2713;p71">
                  <a:extLst>
                    <a:ext uri="{FF2B5EF4-FFF2-40B4-BE49-F238E27FC236}">
                      <a16:creationId xmlns:a16="http://schemas.microsoft.com/office/drawing/2014/main" id="{2C97EF80-DAAE-4C56-97DB-01A07E91B8FB}"/>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0" name="Google Shape;2714;p71">
                  <a:extLst>
                    <a:ext uri="{FF2B5EF4-FFF2-40B4-BE49-F238E27FC236}">
                      <a16:creationId xmlns:a16="http://schemas.microsoft.com/office/drawing/2014/main" id="{31A4837B-77D0-4C82-AC55-CCF908B3C9E3}"/>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1" name="Google Shape;2715;p71">
                  <a:extLst>
                    <a:ext uri="{FF2B5EF4-FFF2-40B4-BE49-F238E27FC236}">
                      <a16:creationId xmlns:a16="http://schemas.microsoft.com/office/drawing/2014/main" id="{39E363F3-87CB-4B0F-9358-070104319789}"/>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23" name="Google Shape;2716;p71">
                <a:extLst>
                  <a:ext uri="{FF2B5EF4-FFF2-40B4-BE49-F238E27FC236}">
                    <a16:creationId xmlns:a16="http://schemas.microsoft.com/office/drawing/2014/main" id="{3540DB44-0ED7-4BB6-935F-D87F6E1BB21B}"/>
                  </a:ext>
                </a:extLst>
              </p:cNvPr>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24" name="Google Shape;2717;p71">
                <a:extLst>
                  <a:ext uri="{FF2B5EF4-FFF2-40B4-BE49-F238E27FC236}">
                    <a16:creationId xmlns:a16="http://schemas.microsoft.com/office/drawing/2014/main" id="{43941B2B-C032-410E-AA01-BCB98AAEF8E5}"/>
                  </a:ext>
                </a:extLst>
              </p:cNvPr>
              <p:cNvGrpSpPr/>
              <p:nvPr/>
            </p:nvGrpSpPr>
            <p:grpSpPr>
              <a:xfrm rot="10800000" flipH="1">
                <a:off x="951286" y="5213159"/>
                <a:ext cx="4084351" cy="113432"/>
                <a:chOff x="1207475" y="2042882"/>
                <a:chExt cx="9812216" cy="720000"/>
              </a:xfrm>
            </p:grpSpPr>
            <p:sp>
              <p:nvSpPr>
                <p:cNvPr id="436" name="Google Shape;2718;p71">
                  <a:extLst>
                    <a:ext uri="{FF2B5EF4-FFF2-40B4-BE49-F238E27FC236}">
                      <a16:creationId xmlns:a16="http://schemas.microsoft.com/office/drawing/2014/main" id="{194AB2A3-9081-46D5-828D-42152B7F2E4F}"/>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7" name="Google Shape;2719;p71">
                  <a:extLst>
                    <a:ext uri="{FF2B5EF4-FFF2-40B4-BE49-F238E27FC236}">
                      <a16:creationId xmlns:a16="http://schemas.microsoft.com/office/drawing/2014/main" id="{61EA5B48-7DCB-4B8C-9BB9-AB3C3389C5C8}"/>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8" name="Google Shape;2720;p71">
                  <a:extLst>
                    <a:ext uri="{FF2B5EF4-FFF2-40B4-BE49-F238E27FC236}">
                      <a16:creationId xmlns:a16="http://schemas.microsoft.com/office/drawing/2014/main" id="{8BDD381E-0604-49A1-A0AE-7EE1878CB5E3}"/>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9" name="Google Shape;2721;p71">
                  <a:extLst>
                    <a:ext uri="{FF2B5EF4-FFF2-40B4-BE49-F238E27FC236}">
                      <a16:creationId xmlns:a16="http://schemas.microsoft.com/office/drawing/2014/main" id="{6A25E9D2-9A7E-41A2-B556-6240C0B9C7BF}"/>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0" name="Google Shape;2722;p71">
                  <a:extLst>
                    <a:ext uri="{FF2B5EF4-FFF2-40B4-BE49-F238E27FC236}">
                      <a16:creationId xmlns:a16="http://schemas.microsoft.com/office/drawing/2014/main" id="{AD324063-A484-4E83-8324-AAFDBBA91A5A}"/>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1" name="Google Shape;2723;p71">
                  <a:extLst>
                    <a:ext uri="{FF2B5EF4-FFF2-40B4-BE49-F238E27FC236}">
                      <a16:creationId xmlns:a16="http://schemas.microsoft.com/office/drawing/2014/main" id="{6D70332E-CAB7-428E-B10D-778A5BBC8846}"/>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2" name="Google Shape;2724;p71">
                  <a:extLst>
                    <a:ext uri="{FF2B5EF4-FFF2-40B4-BE49-F238E27FC236}">
                      <a16:creationId xmlns:a16="http://schemas.microsoft.com/office/drawing/2014/main" id="{ED66D865-4F27-4C54-AAB5-7DDCBD8D2274}"/>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3" name="Google Shape;2725;p71">
                  <a:extLst>
                    <a:ext uri="{FF2B5EF4-FFF2-40B4-BE49-F238E27FC236}">
                      <a16:creationId xmlns:a16="http://schemas.microsoft.com/office/drawing/2014/main" id="{4C7FECA3-4B04-4A1D-87AE-B48AAB283737}"/>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25" name="Google Shape;2726;p71">
                <a:extLst>
                  <a:ext uri="{FF2B5EF4-FFF2-40B4-BE49-F238E27FC236}">
                    <a16:creationId xmlns:a16="http://schemas.microsoft.com/office/drawing/2014/main" id="{E4180805-A19A-48F4-97E6-9F67C234A3C8}"/>
                  </a:ext>
                </a:extLst>
              </p:cNvPr>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26" name="Google Shape;2727;p71">
                <a:extLst>
                  <a:ext uri="{FF2B5EF4-FFF2-40B4-BE49-F238E27FC236}">
                    <a16:creationId xmlns:a16="http://schemas.microsoft.com/office/drawing/2014/main" id="{8617E7B5-A2A6-4AAE-8A38-82B51986C8D7}"/>
                  </a:ext>
                </a:extLst>
              </p:cNvPr>
              <p:cNvGrpSpPr/>
              <p:nvPr/>
            </p:nvGrpSpPr>
            <p:grpSpPr>
              <a:xfrm rot="10800000" flipH="1">
                <a:off x="951287" y="4905307"/>
                <a:ext cx="4084351" cy="113432"/>
                <a:chOff x="1207475" y="2042882"/>
                <a:chExt cx="9812216" cy="720000"/>
              </a:xfrm>
            </p:grpSpPr>
            <p:sp>
              <p:nvSpPr>
                <p:cNvPr id="428" name="Google Shape;2728;p71">
                  <a:extLst>
                    <a:ext uri="{FF2B5EF4-FFF2-40B4-BE49-F238E27FC236}">
                      <a16:creationId xmlns:a16="http://schemas.microsoft.com/office/drawing/2014/main" id="{1DAC5632-60A8-44D8-8882-3D80CD428BA8}"/>
                    </a:ext>
                  </a:extLst>
                </p:cNvPr>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9" name="Google Shape;2729;p71">
                  <a:extLst>
                    <a:ext uri="{FF2B5EF4-FFF2-40B4-BE49-F238E27FC236}">
                      <a16:creationId xmlns:a16="http://schemas.microsoft.com/office/drawing/2014/main" id="{4868F5D4-08A3-41BE-B90C-2179A3F1B97A}"/>
                    </a:ext>
                  </a:extLst>
                </p:cNvPr>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0" name="Google Shape;2730;p71">
                  <a:extLst>
                    <a:ext uri="{FF2B5EF4-FFF2-40B4-BE49-F238E27FC236}">
                      <a16:creationId xmlns:a16="http://schemas.microsoft.com/office/drawing/2014/main" id="{93E3E416-ABB9-4A6E-A6B1-42123693B704}"/>
                    </a:ext>
                  </a:extLst>
                </p:cNvPr>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1" name="Google Shape;2731;p71">
                  <a:extLst>
                    <a:ext uri="{FF2B5EF4-FFF2-40B4-BE49-F238E27FC236}">
                      <a16:creationId xmlns:a16="http://schemas.microsoft.com/office/drawing/2014/main" id="{A167363D-108C-4AC2-9017-7D68320A1FDD}"/>
                    </a:ext>
                  </a:extLst>
                </p:cNvPr>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2" name="Google Shape;2732;p71">
                  <a:extLst>
                    <a:ext uri="{FF2B5EF4-FFF2-40B4-BE49-F238E27FC236}">
                      <a16:creationId xmlns:a16="http://schemas.microsoft.com/office/drawing/2014/main" id="{530431DA-AA25-4219-B681-FFF9C4827D98}"/>
                    </a:ext>
                  </a:extLst>
                </p:cNvPr>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3" name="Google Shape;2733;p71">
                  <a:extLst>
                    <a:ext uri="{FF2B5EF4-FFF2-40B4-BE49-F238E27FC236}">
                      <a16:creationId xmlns:a16="http://schemas.microsoft.com/office/drawing/2014/main" id="{74DC05AE-4880-446D-8A56-11CA1726881B}"/>
                    </a:ext>
                  </a:extLst>
                </p:cNvPr>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4" name="Google Shape;2734;p71">
                  <a:extLst>
                    <a:ext uri="{FF2B5EF4-FFF2-40B4-BE49-F238E27FC236}">
                      <a16:creationId xmlns:a16="http://schemas.microsoft.com/office/drawing/2014/main" id="{77AEA678-3D87-40A5-8C1E-E5CD53F8DCEB}"/>
                    </a:ext>
                  </a:extLst>
                </p:cNvPr>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5" name="Google Shape;2735;p71">
                  <a:extLst>
                    <a:ext uri="{FF2B5EF4-FFF2-40B4-BE49-F238E27FC236}">
                      <a16:creationId xmlns:a16="http://schemas.microsoft.com/office/drawing/2014/main" id="{904B8BAE-D450-4538-B0C9-78136D9A2AF7}"/>
                    </a:ext>
                  </a:extLst>
                </p:cNvPr>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27" name="Google Shape;2736;p71">
                <a:extLst>
                  <a:ext uri="{FF2B5EF4-FFF2-40B4-BE49-F238E27FC236}">
                    <a16:creationId xmlns:a16="http://schemas.microsoft.com/office/drawing/2014/main" id="{56B60550-E2C5-4124-B478-DDC3BE420612}"/>
                  </a:ext>
                </a:extLst>
              </p:cNvPr>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357" name="Google Shape;2737;p71">
              <a:extLst>
                <a:ext uri="{FF2B5EF4-FFF2-40B4-BE49-F238E27FC236}">
                  <a16:creationId xmlns:a16="http://schemas.microsoft.com/office/drawing/2014/main" id="{39F6D931-AB1E-43A3-A1F5-1431AFCFD876}"/>
                </a:ext>
              </a:extLst>
            </p:cNvPr>
            <p:cNvSpPr/>
            <p:nvPr/>
          </p:nvSpPr>
          <p:spPr>
            <a:xfrm>
              <a:off x="2199129" y="231277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8" name="Google Shape;2738;p71">
              <a:extLst>
                <a:ext uri="{FF2B5EF4-FFF2-40B4-BE49-F238E27FC236}">
                  <a16:creationId xmlns:a16="http://schemas.microsoft.com/office/drawing/2014/main" id="{9BDAF738-7932-4878-B40E-2A714362E153}"/>
                </a:ext>
              </a:extLst>
            </p:cNvPr>
            <p:cNvSpPr/>
            <p:nvPr/>
          </p:nvSpPr>
          <p:spPr>
            <a:xfrm>
              <a:off x="2199129" y="242137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9" name="Google Shape;2739;p71">
              <a:extLst>
                <a:ext uri="{FF2B5EF4-FFF2-40B4-BE49-F238E27FC236}">
                  <a16:creationId xmlns:a16="http://schemas.microsoft.com/office/drawing/2014/main" id="{C4508CDC-BB79-4C2F-B27B-60ECF8A9DAFD}"/>
                </a:ext>
              </a:extLst>
            </p:cNvPr>
            <p:cNvSpPr/>
            <p:nvPr/>
          </p:nvSpPr>
          <p:spPr>
            <a:xfrm>
              <a:off x="2199129" y="262039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0" name="Google Shape;2740;p71">
              <a:extLst>
                <a:ext uri="{FF2B5EF4-FFF2-40B4-BE49-F238E27FC236}">
                  <a16:creationId xmlns:a16="http://schemas.microsoft.com/office/drawing/2014/main" id="{BDF2D782-1AE4-4BAB-82D9-A24D2244A087}"/>
                </a:ext>
              </a:extLst>
            </p:cNvPr>
            <p:cNvSpPr/>
            <p:nvPr/>
          </p:nvSpPr>
          <p:spPr>
            <a:xfrm>
              <a:off x="2199129" y="272695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1" name="Google Shape;2741;p71">
              <a:extLst>
                <a:ext uri="{FF2B5EF4-FFF2-40B4-BE49-F238E27FC236}">
                  <a16:creationId xmlns:a16="http://schemas.microsoft.com/office/drawing/2014/main" id="{FC890820-7F05-4244-81A7-E6B5EA00138A}"/>
                </a:ext>
              </a:extLst>
            </p:cNvPr>
            <p:cNvSpPr/>
            <p:nvPr/>
          </p:nvSpPr>
          <p:spPr>
            <a:xfrm>
              <a:off x="1214630" y="241283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2" name="Google Shape;2742;p71">
              <a:extLst>
                <a:ext uri="{FF2B5EF4-FFF2-40B4-BE49-F238E27FC236}">
                  <a16:creationId xmlns:a16="http://schemas.microsoft.com/office/drawing/2014/main" id="{40F35191-D641-41F5-892B-959A5123D7F1}"/>
                </a:ext>
              </a:extLst>
            </p:cNvPr>
            <p:cNvSpPr/>
            <p:nvPr/>
          </p:nvSpPr>
          <p:spPr>
            <a:xfrm>
              <a:off x="1590738" y="251664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3" name="Google Shape;2743;p71">
              <a:extLst>
                <a:ext uri="{FF2B5EF4-FFF2-40B4-BE49-F238E27FC236}">
                  <a16:creationId xmlns:a16="http://schemas.microsoft.com/office/drawing/2014/main" id="{97899D88-5691-4526-BB4A-9D233F214CC2}"/>
                </a:ext>
              </a:extLst>
            </p:cNvPr>
            <p:cNvSpPr/>
            <p:nvPr/>
          </p:nvSpPr>
          <p:spPr>
            <a:xfrm>
              <a:off x="807082" y="261359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4" name="Google Shape;2744;p71">
              <a:extLst>
                <a:ext uri="{FF2B5EF4-FFF2-40B4-BE49-F238E27FC236}">
                  <a16:creationId xmlns:a16="http://schemas.microsoft.com/office/drawing/2014/main" id="{9C518BFD-B073-4A11-8C0C-EC73AA2126E2}"/>
                </a:ext>
              </a:extLst>
            </p:cNvPr>
            <p:cNvSpPr/>
            <p:nvPr/>
          </p:nvSpPr>
          <p:spPr>
            <a:xfrm>
              <a:off x="966243" y="231817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5" name="Google Shape;2745;p71">
              <a:extLst>
                <a:ext uri="{FF2B5EF4-FFF2-40B4-BE49-F238E27FC236}">
                  <a16:creationId xmlns:a16="http://schemas.microsoft.com/office/drawing/2014/main" id="{E87248C4-7749-4116-B11D-86798FBA6FD4}"/>
                </a:ext>
              </a:extLst>
            </p:cNvPr>
            <p:cNvSpPr/>
            <p:nvPr/>
          </p:nvSpPr>
          <p:spPr>
            <a:xfrm>
              <a:off x="2645518" y="240815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6" name="Google Shape;2746;p71">
              <a:extLst>
                <a:ext uri="{FF2B5EF4-FFF2-40B4-BE49-F238E27FC236}">
                  <a16:creationId xmlns:a16="http://schemas.microsoft.com/office/drawing/2014/main" id="{E6E9B187-2551-4B1E-B335-4A05DAC6E762}"/>
                </a:ext>
              </a:extLst>
            </p:cNvPr>
            <p:cNvSpPr/>
            <p:nvPr/>
          </p:nvSpPr>
          <p:spPr>
            <a:xfrm>
              <a:off x="4142305" y="283129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7" name="Google Shape;2747;p71">
              <a:extLst>
                <a:ext uri="{FF2B5EF4-FFF2-40B4-BE49-F238E27FC236}">
                  <a16:creationId xmlns:a16="http://schemas.microsoft.com/office/drawing/2014/main" id="{26BE6781-029D-4221-A6B9-E9B72D12AF0A}"/>
                </a:ext>
              </a:extLst>
            </p:cNvPr>
            <p:cNvSpPr/>
            <p:nvPr/>
          </p:nvSpPr>
          <p:spPr>
            <a:xfrm>
              <a:off x="4560340" y="322769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8" name="Google Shape;2748;p71">
              <a:extLst>
                <a:ext uri="{FF2B5EF4-FFF2-40B4-BE49-F238E27FC236}">
                  <a16:creationId xmlns:a16="http://schemas.microsoft.com/office/drawing/2014/main" id="{F37F6674-9606-48F2-880F-D5BC3BA624ED}"/>
                </a:ext>
              </a:extLst>
            </p:cNvPr>
            <p:cNvSpPr/>
            <p:nvPr/>
          </p:nvSpPr>
          <p:spPr>
            <a:xfrm>
              <a:off x="3786767" y="294878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9" name="Google Shape;2749;p71">
              <a:extLst>
                <a:ext uri="{FF2B5EF4-FFF2-40B4-BE49-F238E27FC236}">
                  <a16:creationId xmlns:a16="http://schemas.microsoft.com/office/drawing/2014/main" id="{5A97C70B-7189-4EAD-BA2F-0CFACF9BFF22}"/>
                </a:ext>
              </a:extLst>
            </p:cNvPr>
            <p:cNvSpPr/>
            <p:nvPr/>
          </p:nvSpPr>
          <p:spPr>
            <a:xfrm>
              <a:off x="3533914" y="314911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0" name="Google Shape;2750;p71">
              <a:extLst>
                <a:ext uri="{FF2B5EF4-FFF2-40B4-BE49-F238E27FC236}">
                  <a16:creationId xmlns:a16="http://schemas.microsoft.com/office/drawing/2014/main" id="{5CE2368B-3118-4E76-AC6A-2DE2A5B6CB48}"/>
                </a:ext>
              </a:extLst>
            </p:cNvPr>
            <p:cNvSpPr/>
            <p:nvPr/>
          </p:nvSpPr>
          <p:spPr>
            <a:xfrm>
              <a:off x="3157806" y="293136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1" name="Google Shape;2751;p71">
              <a:extLst>
                <a:ext uri="{FF2B5EF4-FFF2-40B4-BE49-F238E27FC236}">
                  <a16:creationId xmlns:a16="http://schemas.microsoft.com/office/drawing/2014/main" id="{868891C3-9923-4576-AEC0-7DF5E96695D9}"/>
                </a:ext>
              </a:extLst>
            </p:cNvPr>
            <p:cNvSpPr/>
            <p:nvPr/>
          </p:nvSpPr>
          <p:spPr>
            <a:xfrm>
              <a:off x="3533914" y="303517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2" name="Google Shape;2752;p71">
              <a:extLst>
                <a:ext uri="{FF2B5EF4-FFF2-40B4-BE49-F238E27FC236}">
                  <a16:creationId xmlns:a16="http://schemas.microsoft.com/office/drawing/2014/main" id="{F0308C51-312D-4723-A2C3-8D3B28E76E4B}"/>
                </a:ext>
              </a:extLst>
            </p:cNvPr>
            <p:cNvSpPr/>
            <p:nvPr/>
          </p:nvSpPr>
          <p:spPr>
            <a:xfrm>
              <a:off x="2750258" y="313212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3" name="Google Shape;2753;p71">
              <a:extLst>
                <a:ext uri="{FF2B5EF4-FFF2-40B4-BE49-F238E27FC236}">
                  <a16:creationId xmlns:a16="http://schemas.microsoft.com/office/drawing/2014/main" id="{DF80711A-234B-4E2F-953A-8F7BF4074C72}"/>
                </a:ext>
              </a:extLst>
            </p:cNvPr>
            <p:cNvSpPr/>
            <p:nvPr/>
          </p:nvSpPr>
          <p:spPr>
            <a:xfrm>
              <a:off x="2909419" y="28367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4" name="Google Shape;2754;p71">
              <a:extLst>
                <a:ext uri="{FF2B5EF4-FFF2-40B4-BE49-F238E27FC236}">
                  <a16:creationId xmlns:a16="http://schemas.microsoft.com/office/drawing/2014/main" id="{2394D0C3-49E8-4CBB-8A8E-6B9D0C75D2D0}"/>
                </a:ext>
              </a:extLst>
            </p:cNvPr>
            <p:cNvSpPr/>
            <p:nvPr/>
          </p:nvSpPr>
          <p:spPr>
            <a:xfrm>
              <a:off x="4588694" y="292667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5" name="Google Shape;2755;p71">
              <a:extLst>
                <a:ext uri="{FF2B5EF4-FFF2-40B4-BE49-F238E27FC236}">
                  <a16:creationId xmlns:a16="http://schemas.microsoft.com/office/drawing/2014/main" id="{D2D42930-D1BE-4A3B-81A2-C2ADA6CF9A0C}"/>
                </a:ext>
              </a:extLst>
            </p:cNvPr>
            <p:cNvSpPr/>
            <p:nvPr/>
          </p:nvSpPr>
          <p:spPr>
            <a:xfrm>
              <a:off x="6229909" y="335381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6" name="Google Shape;2756;p71">
              <a:extLst>
                <a:ext uri="{FF2B5EF4-FFF2-40B4-BE49-F238E27FC236}">
                  <a16:creationId xmlns:a16="http://schemas.microsoft.com/office/drawing/2014/main" id="{928DD86E-BD1D-4DD0-B75B-96415D082B5A}"/>
                </a:ext>
              </a:extLst>
            </p:cNvPr>
            <p:cNvSpPr/>
            <p:nvPr/>
          </p:nvSpPr>
          <p:spPr>
            <a:xfrm>
              <a:off x="6229909" y="376799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7" name="Google Shape;2757;p71">
              <a:extLst>
                <a:ext uri="{FF2B5EF4-FFF2-40B4-BE49-F238E27FC236}">
                  <a16:creationId xmlns:a16="http://schemas.microsoft.com/office/drawing/2014/main" id="{1207AED8-32F6-45E4-9689-F9FA162FD1B6}"/>
                </a:ext>
              </a:extLst>
            </p:cNvPr>
            <p:cNvSpPr/>
            <p:nvPr/>
          </p:nvSpPr>
          <p:spPr>
            <a:xfrm>
              <a:off x="5245410" y="345388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8" name="Google Shape;2758;p71">
              <a:extLst>
                <a:ext uri="{FF2B5EF4-FFF2-40B4-BE49-F238E27FC236}">
                  <a16:creationId xmlns:a16="http://schemas.microsoft.com/office/drawing/2014/main" id="{718FA7EE-D6C1-4E8F-B911-2509180E9F93}"/>
                </a:ext>
              </a:extLst>
            </p:cNvPr>
            <p:cNvSpPr/>
            <p:nvPr/>
          </p:nvSpPr>
          <p:spPr>
            <a:xfrm>
              <a:off x="5621518" y="355769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9" name="Google Shape;2759;p71">
              <a:extLst>
                <a:ext uri="{FF2B5EF4-FFF2-40B4-BE49-F238E27FC236}">
                  <a16:creationId xmlns:a16="http://schemas.microsoft.com/office/drawing/2014/main" id="{72544E2D-519D-4950-A6F0-FFDB919884B7}"/>
                </a:ext>
              </a:extLst>
            </p:cNvPr>
            <p:cNvSpPr/>
            <p:nvPr/>
          </p:nvSpPr>
          <p:spPr>
            <a:xfrm>
              <a:off x="4837862" y="365464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0" name="Google Shape;2760;p71">
              <a:extLst>
                <a:ext uri="{FF2B5EF4-FFF2-40B4-BE49-F238E27FC236}">
                  <a16:creationId xmlns:a16="http://schemas.microsoft.com/office/drawing/2014/main" id="{0F36167E-AFE0-47CB-BFE1-65C6C9C4E589}"/>
                </a:ext>
              </a:extLst>
            </p:cNvPr>
            <p:cNvSpPr/>
            <p:nvPr/>
          </p:nvSpPr>
          <p:spPr>
            <a:xfrm>
              <a:off x="4997023" y="3359218"/>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1" name="Google Shape;2761;p71">
              <a:extLst>
                <a:ext uri="{FF2B5EF4-FFF2-40B4-BE49-F238E27FC236}">
                  <a16:creationId xmlns:a16="http://schemas.microsoft.com/office/drawing/2014/main" id="{9A2F3DB8-62A9-4C34-B46F-BAF8367D0FFD}"/>
                </a:ext>
              </a:extLst>
            </p:cNvPr>
            <p:cNvSpPr/>
            <p:nvPr/>
          </p:nvSpPr>
          <p:spPr>
            <a:xfrm>
              <a:off x="6676298" y="344919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2" name="Google Shape;2762;p71">
              <a:extLst>
                <a:ext uri="{FF2B5EF4-FFF2-40B4-BE49-F238E27FC236}">
                  <a16:creationId xmlns:a16="http://schemas.microsoft.com/office/drawing/2014/main" id="{F06DDD7B-9191-488B-BE98-6B52F9B7F413}"/>
                </a:ext>
              </a:extLst>
            </p:cNvPr>
            <p:cNvSpPr/>
            <p:nvPr/>
          </p:nvSpPr>
          <p:spPr>
            <a:xfrm>
              <a:off x="8211663" y="382381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3" name="Google Shape;2763;p71">
              <a:extLst>
                <a:ext uri="{FF2B5EF4-FFF2-40B4-BE49-F238E27FC236}">
                  <a16:creationId xmlns:a16="http://schemas.microsoft.com/office/drawing/2014/main" id="{3720B288-F2E7-4DAC-AAB7-2068294F9543}"/>
                </a:ext>
              </a:extLst>
            </p:cNvPr>
            <p:cNvSpPr/>
            <p:nvPr/>
          </p:nvSpPr>
          <p:spPr>
            <a:xfrm>
              <a:off x="8211663" y="42380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4" name="Google Shape;2764;p71">
              <a:extLst>
                <a:ext uri="{FF2B5EF4-FFF2-40B4-BE49-F238E27FC236}">
                  <a16:creationId xmlns:a16="http://schemas.microsoft.com/office/drawing/2014/main" id="{CE968F1E-E150-4768-B738-98B779C5AFC6}"/>
                </a:ext>
              </a:extLst>
            </p:cNvPr>
            <p:cNvSpPr/>
            <p:nvPr/>
          </p:nvSpPr>
          <p:spPr>
            <a:xfrm>
              <a:off x="7227164" y="392388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5" name="Google Shape;2765;p71">
              <a:extLst>
                <a:ext uri="{FF2B5EF4-FFF2-40B4-BE49-F238E27FC236}">
                  <a16:creationId xmlns:a16="http://schemas.microsoft.com/office/drawing/2014/main" id="{B41D0C75-9AD5-42CE-8CBD-5D000A39A73B}"/>
                </a:ext>
              </a:extLst>
            </p:cNvPr>
            <p:cNvSpPr/>
            <p:nvPr/>
          </p:nvSpPr>
          <p:spPr>
            <a:xfrm>
              <a:off x="7603272" y="402769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6" name="Google Shape;2766;p71">
              <a:extLst>
                <a:ext uri="{FF2B5EF4-FFF2-40B4-BE49-F238E27FC236}">
                  <a16:creationId xmlns:a16="http://schemas.microsoft.com/office/drawing/2014/main" id="{F8416540-7E8E-4D36-8082-7F4A2291A03E}"/>
                </a:ext>
              </a:extLst>
            </p:cNvPr>
            <p:cNvSpPr/>
            <p:nvPr/>
          </p:nvSpPr>
          <p:spPr>
            <a:xfrm>
              <a:off x="6819616" y="412464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7" name="Google Shape;2767;p71">
              <a:extLst>
                <a:ext uri="{FF2B5EF4-FFF2-40B4-BE49-F238E27FC236}">
                  <a16:creationId xmlns:a16="http://schemas.microsoft.com/office/drawing/2014/main" id="{ED93938E-1FCD-432F-ABB5-1FAC4C9704E5}"/>
                </a:ext>
              </a:extLst>
            </p:cNvPr>
            <p:cNvSpPr/>
            <p:nvPr/>
          </p:nvSpPr>
          <p:spPr>
            <a:xfrm>
              <a:off x="6978777" y="382922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8" name="Google Shape;2768;p71">
              <a:extLst>
                <a:ext uri="{FF2B5EF4-FFF2-40B4-BE49-F238E27FC236}">
                  <a16:creationId xmlns:a16="http://schemas.microsoft.com/office/drawing/2014/main" id="{CD2F785C-31DE-467A-BF03-206B4C3419BD}"/>
                </a:ext>
              </a:extLst>
            </p:cNvPr>
            <p:cNvSpPr/>
            <p:nvPr/>
          </p:nvSpPr>
          <p:spPr>
            <a:xfrm>
              <a:off x="8658052" y="391919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9" name="Google Shape;2769;p71">
              <a:extLst>
                <a:ext uri="{FF2B5EF4-FFF2-40B4-BE49-F238E27FC236}">
                  <a16:creationId xmlns:a16="http://schemas.microsoft.com/office/drawing/2014/main" id="{C9CD73A1-0310-4AB0-8B65-8E289D88E25E}"/>
                </a:ext>
              </a:extLst>
            </p:cNvPr>
            <p:cNvSpPr/>
            <p:nvPr/>
          </p:nvSpPr>
          <p:spPr>
            <a:xfrm>
              <a:off x="7603272" y="391415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0" name="Google Shape;2770;p71">
              <a:extLst>
                <a:ext uri="{FF2B5EF4-FFF2-40B4-BE49-F238E27FC236}">
                  <a16:creationId xmlns:a16="http://schemas.microsoft.com/office/drawing/2014/main" id="{A775F141-97A6-44F1-9F07-B6B840DFEB0C}"/>
                </a:ext>
              </a:extLst>
            </p:cNvPr>
            <p:cNvSpPr/>
            <p:nvPr/>
          </p:nvSpPr>
          <p:spPr>
            <a:xfrm>
              <a:off x="7607304" y="380436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1" name="Google Shape;2771;p71">
              <a:extLst>
                <a:ext uri="{FF2B5EF4-FFF2-40B4-BE49-F238E27FC236}">
                  <a16:creationId xmlns:a16="http://schemas.microsoft.com/office/drawing/2014/main" id="{2775860A-5854-47B3-968C-705651ABD32B}"/>
                </a:ext>
              </a:extLst>
            </p:cNvPr>
            <p:cNvSpPr/>
            <p:nvPr/>
          </p:nvSpPr>
          <p:spPr>
            <a:xfrm>
              <a:off x="7583493" y="423213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2" name="Google Shape;2772;p71">
              <a:extLst>
                <a:ext uri="{FF2B5EF4-FFF2-40B4-BE49-F238E27FC236}">
                  <a16:creationId xmlns:a16="http://schemas.microsoft.com/office/drawing/2014/main" id="{E765DD7D-DEAB-4310-811B-8612D122A438}"/>
                </a:ext>
              </a:extLst>
            </p:cNvPr>
            <p:cNvSpPr/>
            <p:nvPr/>
          </p:nvSpPr>
          <p:spPr>
            <a:xfrm>
              <a:off x="11632426" y="530076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3" name="Google Shape;2773;p71">
              <a:extLst>
                <a:ext uri="{FF2B5EF4-FFF2-40B4-BE49-F238E27FC236}">
                  <a16:creationId xmlns:a16="http://schemas.microsoft.com/office/drawing/2014/main" id="{6C5FD793-A821-4339-A407-A9AC704B5645}"/>
                </a:ext>
              </a:extLst>
            </p:cNvPr>
            <p:cNvSpPr/>
            <p:nvPr/>
          </p:nvSpPr>
          <p:spPr>
            <a:xfrm>
              <a:off x="10647927" y="498664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4" name="Google Shape;2774;p71">
              <a:extLst>
                <a:ext uri="{FF2B5EF4-FFF2-40B4-BE49-F238E27FC236}">
                  <a16:creationId xmlns:a16="http://schemas.microsoft.com/office/drawing/2014/main" id="{6FAE9880-8F30-4C79-A730-68DC4FCA8F13}"/>
                </a:ext>
              </a:extLst>
            </p:cNvPr>
            <p:cNvSpPr/>
            <p:nvPr/>
          </p:nvSpPr>
          <p:spPr>
            <a:xfrm>
              <a:off x="10240379" y="518740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5" name="Google Shape;2775;p71">
              <a:extLst>
                <a:ext uri="{FF2B5EF4-FFF2-40B4-BE49-F238E27FC236}">
                  <a16:creationId xmlns:a16="http://schemas.microsoft.com/office/drawing/2014/main" id="{94FFEB61-8B96-4366-9F21-515E3D30CDBF}"/>
                </a:ext>
              </a:extLst>
            </p:cNvPr>
            <p:cNvSpPr/>
            <p:nvPr/>
          </p:nvSpPr>
          <p:spPr>
            <a:xfrm>
              <a:off x="10399540" y="489198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6" name="Google Shape;2776;p71">
              <a:extLst>
                <a:ext uri="{FF2B5EF4-FFF2-40B4-BE49-F238E27FC236}">
                  <a16:creationId xmlns:a16="http://schemas.microsoft.com/office/drawing/2014/main" id="{7904933E-8775-47FD-88DD-CEA7851911E7}"/>
                </a:ext>
              </a:extLst>
            </p:cNvPr>
            <p:cNvSpPr/>
            <p:nvPr/>
          </p:nvSpPr>
          <p:spPr>
            <a:xfrm>
              <a:off x="12078815" y="498196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7" name="Google Shape;2777;p71">
              <a:extLst>
                <a:ext uri="{FF2B5EF4-FFF2-40B4-BE49-F238E27FC236}">
                  <a16:creationId xmlns:a16="http://schemas.microsoft.com/office/drawing/2014/main" id="{803D6723-3645-4893-99BB-4A166107649D}"/>
                </a:ext>
              </a:extLst>
            </p:cNvPr>
            <p:cNvSpPr/>
            <p:nvPr/>
          </p:nvSpPr>
          <p:spPr>
            <a:xfrm>
              <a:off x="11028067" y="486713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8" name="Google Shape;2778;p71">
              <a:extLst>
                <a:ext uri="{FF2B5EF4-FFF2-40B4-BE49-F238E27FC236}">
                  <a16:creationId xmlns:a16="http://schemas.microsoft.com/office/drawing/2014/main" id="{737F9529-F028-4B22-BAFA-20E99CF23414}"/>
                </a:ext>
              </a:extLst>
            </p:cNvPr>
            <p:cNvSpPr/>
            <p:nvPr/>
          </p:nvSpPr>
          <p:spPr>
            <a:xfrm>
              <a:off x="11004256" y="52949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nvGrpSpPr>
            <p:cNvPr id="399" name="Google Shape;2779;p71">
              <a:extLst>
                <a:ext uri="{FF2B5EF4-FFF2-40B4-BE49-F238E27FC236}">
                  <a16:creationId xmlns:a16="http://schemas.microsoft.com/office/drawing/2014/main" id="{C4EA0357-5094-4870-8F24-A550EA4D1D1E}"/>
                </a:ext>
              </a:extLst>
            </p:cNvPr>
            <p:cNvGrpSpPr/>
            <p:nvPr/>
          </p:nvGrpSpPr>
          <p:grpSpPr>
            <a:xfrm>
              <a:off x="6819616" y="4474505"/>
              <a:ext cx="5366725" cy="161333"/>
              <a:chOff x="6819616" y="4474505"/>
              <a:chExt cx="5366725" cy="161333"/>
            </a:xfrm>
          </p:grpSpPr>
          <p:sp>
            <p:nvSpPr>
              <p:cNvPr id="403" name="Google Shape;2780;p71">
                <a:extLst>
                  <a:ext uri="{FF2B5EF4-FFF2-40B4-BE49-F238E27FC236}">
                    <a16:creationId xmlns:a16="http://schemas.microsoft.com/office/drawing/2014/main" id="{902EE785-E6D0-4F5B-9227-28F339836838}"/>
                  </a:ext>
                </a:extLst>
              </p:cNvPr>
              <p:cNvSpPr/>
              <p:nvPr/>
            </p:nvSpPr>
            <p:spPr>
              <a:xfrm rot="10800000" flipH="1">
                <a:off x="6819617" y="4581594"/>
                <a:ext cx="5355760" cy="37861"/>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4" name="Google Shape;2781;p71">
                <a:extLst>
                  <a:ext uri="{FF2B5EF4-FFF2-40B4-BE49-F238E27FC236}">
                    <a16:creationId xmlns:a16="http://schemas.microsoft.com/office/drawing/2014/main" id="{60524BF1-D737-4EA0-8F2B-642FA7CD5B68}"/>
                  </a:ext>
                </a:extLst>
              </p:cNvPr>
              <p:cNvSpPr/>
              <p:nvPr/>
            </p:nvSpPr>
            <p:spPr>
              <a:xfrm rot="10800000" flipH="1">
                <a:off x="11100387" y="4581594"/>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5" name="Google Shape;2782;p71">
                <a:extLst>
                  <a:ext uri="{FF2B5EF4-FFF2-40B4-BE49-F238E27FC236}">
                    <a16:creationId xmlns:a16="http://schemas.microsoft.com/office/drawing/2014/main" id="{AF1F819A-1C9C-4995-985D-86207A92BABF}"/>
                  </a:ext>
                </a:extLst>
              </p:cNvPr>
              <p:cNvSpPr/>
              <p:nvPr/>
            </p:nvSpPr>
            <p:spPr>
              <a:xfrm rot="10800000" flipH="1">
                <a:off x="8152889" y="4581593"/>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6" name="Google Shape;2783;p71">
                <a:extLst>
                  <a:ext uri="{FF2B5EF4-FFF2-40B4-BE49-F238E27FC236}">
                    <a16:creationId xmlns:a16="http://schemas.microsoft.com/office/drawing/2014/main" id="{8E1887FA-A7FC-4853-96C1-01143AA4F01B}"/>
                  </a:ext>
                </a:extLst>
              </p:cNvPr>
              <p:cNvSpPr/>
              <p:nvPr/>
            </p:nvSpPr>
            <p:spPr>
              <a:xfrm rot="10800000" flipH="1">
                <a:off x="10604796" y="4581593"/>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7" name="Google Shape;2784;p71">
                <a:extLst>
                  <a:ext uri="{FF2B5EF4-FFF2-40B4-BE49-F238E27FC236}">
                    <a16:creationId xmlns:a16="http://schemas.microsoft.com/office/drawing/2014/main" id="{DFE15BE0-087E-4E14-B6E9-738A826B1831}"/>
                  </a:ext>
                </a:extLst>
              </p:cNvPr>
              <p:cNvSpPr/>
              <p:nvPr/>
            </p:nvSpPr>
            <p:spPr>
              <a:xfrm rot="10800000" flipH="1">
                <a:off x="7430658" y="4581594"/>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8" name="Google Shape;2785;p71">
                <a:extLst>
                  <a:ext uri="{FF2B5EF4-FFF2-40B4-BE49-F238E27FC236}">
                    <a16:creationId xmlns:a16="http://schemas.microsoft.com/office/drawing/2014/main" id="{EF8CE363-1E3D-45B6-9B44-CEDA31D34BEA}"/>
                  </a:ext>
                </a:extLst>
              </p:cNvPr>
              <p:cNvSpPr/>
              <p:nvPr/>
            </p:nvSpPr>
            <p:spPr>
              <a:xfrm rot="10800000" flipH="1">
                <a:off x="6819616" y="4581594"/>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9" name="Google Shape;2786;p71">
                <a:extLst>
                  <a:ext uri="{FF2B5EF4-FFF2-40B4-BE49-F238E27FC236}">
                    <a16:creationId xmlns:a16="http://schemas.microsoft.com/office/drawing/2014/main" id="{E3A9D651-0A58-47E9-B249-0A46A15F332B}"/>
                  </a:ext>
                </a:extLst>
              </p:cNvPr>
              <p:cNvSpPr/>
              <p:nvPr/>
            </p:nvSpPr>
            <p:spPr>
              <a:xfrm rot="10800000" flipH="1">
                <a:off x="11826604" y="4581594"/>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0" name="Google Shape;2787;p71">
                <a:extLst>
                  <a:ext uri="{FF2B5EF4-FFF2-40B4-BE49-F238E27FC236}">
                    <a16:creationId xmlns:a16="http://schemas.microsoft.com/office/drawing/2014/main" id="{526EB4F4-806E-462E-9A73-113BDE3D7783}"/>
                  </a:ext>
                </a:extLst>
              </p:cNvPr>
              <p:cNvSpPr/>
              <p:nvPr/>
            </p:nvSpPr>
            <p:spPr>
              <a:xfrm rot="10800000" flipH="1">
                <a:off x="8313726" y="4562196"/>
                <a:ext cx="2367540" cy="7364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1" name="Google Shape;2788;p71">
                <a:extLst>
                  <a:ext uri="{FF2B5EF4-FFF2-40B4-BE49-F238E27FC236}">
                    <a16:creationId xmlns:a16="http://schemas.microsoft.com/office/drawing/2014/main" id="{D28090C5-4FB5-4C9D-B222-A84E4AC56FAC}"/>
                  </a:ext>
                </a:extLst>
              </p:cNvPr>
              <p:cNvSpPr/>
              <p:nvPr/>
            </p:nvSpPr>
            <p:spPr>
              <a:xfrm rot="10800000" flipH="1">
                <a:off x="6830581" y="4474506"/>
                <a:ext cx="5355760" cy="37861"/>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2" name="Google Shape;2789;p71">
                <a:extLst>
                  <a:ext uri="{FF2B5EF4-FFF2-40B4-BE49-F238E27FC236}">
                    <a16:creationId xmlns:a16="http://schemas.microsoft.com/office/drawing/2014/main" id="{250708F1-57BC-4CE3-BF29-541F8B13410B}"/>
                  </a:ext>
                </a:extLst>
              </p:cNvPr>
              <p:cNvSpPr/>
              <p:nvPr/>
            </p:nvSpPr>
            <p:spPr>
              <a:xfrm rot="10800000" flipH="1">
                <a:off x="11111351" y="4474506"/>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3" name="Google Shape;2790;p71">
                <a:extLst>
                  <a:ext uri="{FF2B5EF4-FFF2-40B4-BE49-F238E27FC236}">
                    <a16:creationId xmlns:a16="http://schemas.microsoft.com/office/drawing/2014/main" id="{04FF2BFD-2A54-409D-B643-B2B90ECBA8F4}"/>
                  </a:ext>
                </a:extLst>
              </p:cNvPr>
              <p:cNvSpPr/>
              <p:nvPr/>
            </p:nvSpPr>
            <p:spPr>
              <a:xfrm rot="10800000" flipH="1">
                <a:off x="8163853" y="4474505"/>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4" name="Google Shape;2791;p71">
                <a:extLst>
                  <a:ext uri="{FF2B5EF4-FFF2-40B4-BE49-F238E27FC236}">
                    <a16:creationId xmlns:a16="http://schemas.microsoft.com/office/drawing/2014/main" id="{8E927E34-0026-40DC-B623-AF7DCB248EE2}"/>
                  </a:ext>
                </a:extLst>
              </p:cNvPr>
              <p:cNvSpPr/>
              <p:nvPr/>
            </p:nvSpPr>
            <p:spPr>
              <a:xfrm rot="10800000" flipH="1">
                <a:off x="10615760" y="4474505"/>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5" name="Google Shape;2792;p71">
                <a:extLst>
                  <a:ext uri="{FF2B5EF4-FFF2-40B4-BE49-F238E27FC236}">
                    <a16:creationId xmlns:a16="http://schemas.microsoft.com/office/drawing/2014/main" id="{BF4FE317-1932-4FE9-BECD-8509C2290918}"/>
                  </a:ext>
                </a:extLst>
              </p:cNvPr>
              <p:cNvSpPr/>
              <p:nvPr/>
            </p:nvSpPr>
            <p:spPr>
              <a:xfrm rot="10800000" flipH="1">
                <a:off x="7441622" y="4474506"/>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6" name="Google Shape;2793;p71">
                <a:extLst>
                  <a:ext uri="{FF2B5EF4-FFF2-40B4-BE49-F238E27FC236}">
                    <a16:creationId xmlns:a16="http://schemas.microsoft.com/office/drawing/2014/main" id="{9163366B-A0BF-45E4-90C8-A294CB37B5BA}"/>
                  </a:ext>
                </a:extLst>
              </p:cNvPr>
              <p:cNvSpPr/>
              <p:nvPr/>
            </p:nvSpPr>
            <p:spPr>
              <a:xfrm rot="10800000" flipH="1">
                <a:off x="6830580" y="4474506"/>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7" name="Google Shape;2794;p71">
                <a:extLst>
                  <a:ext uri="{FF2B5EF4-FFF2-40B4-BE49-F238E27FC236}">
                    <a16:creationId xmlns:a16="http://schemas.microsoft.com/office/drawing/2014/main" id="{EDF961CC-B3EC-4BC3-AE67-EE779E572ACA}"/>
                  </a:ext>
                </a:extLst>
              </p:cNvPr>
              <p:cNvSpPr/>
              <p:nvPr/>
            </p:nvSpPr>
            <p:spPr>
              <a:xfrm rot="10800000" flipH="1">
                <a:off x="11837568" y="4474506"/>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00" name="Google Shape;2795;p71">
              <a:extLst>
                <a:ext uri="{FF2B5EF4-FFF2-40B4-BE49-F238E27FC236}">
                  <a16:creationId xmlns:a16="http://schemas.microsoft.com/office/drawing/2014/main" id="{4B5047ED-CD42-4538-B2D5-3721FDC3F7D8}"/>
                </a:ext>
              </a:extLst>
            </p:cNvPr>
            <p:cNvSpPr/>
            <p:nvPr/>
          </p:nvSpPr>
          <p:spPr>
            <a:xfrm>
              <a:off x="8280373" y="4455383"/>
              <a:ext cx="2367554" cy="7364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01" name="Google Shape;2796;p71">
              <a:extLst>
                <a:ext uri="{FF2B5EF4-FFF2-40B4-BE49-F238E27FC236}">
                  <a16:creationId xmlns:a16="http://schemas.microsoft.com/office/drawing/2014/main" id="{61661FFD-B624-41E2-A99E-827C2B7DD009}"/>
                </a:ext>
              </a:extLst>
            </p:cNvPr>
            <p:cNvSpPr/>
            <p:nvPr/>
          </p:nvSpPr>
          <p:spPr>
            <a:xfrm>
              <a:off x="9839884" y="455580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2" name="Google Shape;2797;p71">
              <a:extLst>
                <a:ext uri="{FF2B5EF4-FFF2-40B4-BE49-F238E27FC236}">
                  <a16:creationId xmlns:a16="http://schemas.microsoft.com/office/drawing/2014/main" id="{38D66C61-BD8F-4A04-B53B-D57964B4846B}"/>
                </a:ext>
              </a:extLst>
            </p:cNvPr>
            <p:cNvSpPr/>
            <p:nvPr/>
          </p:nvSpPr>
          <p:spPr>
            <a:xfrm>
              <a:off x="9850954" y="443263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35" name="Google Shape;3478;p73">
            <a:extLst>
              <a:ext uri="{FF2B5EF4-FFF2-40B4-BE49-F238E27FC236}">
                <a16:creationId xmlns:a16="http://schemas.microsoft.com/office/drawing/2014/main" id="{B37E3ACC-7E9F-41DE-938F-A257227E5E1B}"/>
              </a:ext>
            </a:extLst>
          </p:cNvPr>
          <p:cNvSpPr/>
          <p:nvPr/>
        </p:nvSpPr>
        <p:spPr>
          <a:xfrm>
            <a:off x="774837" y="6368458"/>
            <a:ext cx="10928184" cy="229150"/>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36" name="Google Shape;3479;p73">
            <a:extLst>
              <a:ext uri="{FF2B5EF4-FFF2-40B4-BE49-F238E27FC236}">
                <a16:creationId xmlns:a16="http://schemas.microsoft.com/office/drawing/2014/main" id="{3DE483B0-7418-472B-A1FB-F13F8A99288D}"/>
              </a:ext>
            </a:extLst>
          </p:cNvPr>
          <p:cNvSpPr/>
          <p:nvPr/>
        </p:nvSpPr>
        <p:spPr>
          <a:xfrm>
            <a:off x="757855" y="6384842"/>
            <a:ext cx="1946643" cy="229150"/>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37" name="Google Shape;3480;p73">
            <a:extLst>
              <a:ext uri="{FF2B5EF4-FFF2-40B4-BE49-F238E27FC236}">
                <a16:creationId xmlns:a16="http://schemas.microsoft.com/office/drawing/2014/main" id="{EFC3B253-8EF2-46F7-A932-33A4FFDD2D3B}"/>
              </a:ext>
            </a:extLst>
          </p:cNvPr>
          <p:cNvSpPr/>
          <p:nvPr/>
        </p:nvSpPr>
        <p:spPr>
          <a:xfrm>
            <a:off x="8910138" y="6369418"/>
            <a:ext cx="1570581" cy="235100"/>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38" name="Google Shape;3481;p73">
            <a:extLst>
              <a:ext uri="{FF2B5EF4-FFF2-40B4-BE49-F238E27FC236}">
                <a16:creationId xmlns:a16="http://schemas.microsoft.com/office/drawing/2014/main" id="{14BA0EF1-D24D-4A5E-974F-F2126A342993}"/>
              </a:ext>
            </a:extLst>
          </p:cNvPr>
          <p:cNvSpPr/>
          <p:nvPr/>
        </p:nvSpPr>
        <p:spPr>
          <a:xfrm>
            <a:off x="5062752" y="6361381"/>
            <a:ext cx="1570581" cy="235100"/>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39" name="Google Shape;3482;p73">
            <a:extLst>
              <a:ext uri="{FF2B5EF4-FFF2-40B4-BE49-F238E27FC236}">
                <a16:creationId xmlns:a16="http://schemas.microsoft.com/office/drawing/2014/main" id="{22DE6AEF-6071-4E70-9E3B-4DB238595C3E}"/>
              </a:ext>
            </a:extLst>
          </p:cNvPr>
          <p:cNvSpPr/>
          <p:nvPr/>
        </p:nvSpPr>
        <p:spPr>
          <a:xfrm>
            <a:off x="7719062" y="6362936"/>
            <a:ext cx="169898" cy="2529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40" name="Google Shape;3484;p73">
            <a:extLst>
              <a:ext uri="{FF2B5EF4-FFF2-40B4-BE49-F238E27FC236}">
                <a16:creationId xmlns:a16="http://schemas.microsoft.com/office/drawing/2014/main" id="{04F16B17-F849-4F22-AF9C-BE3B43B6CC79}"/>
              </a:ext>
            </a:extLst>
          </p:cNvPr>
          <p:cNvSpPr/>
          <p:nvPr/>
        </p:nvSpPr>
        <p:spPr>
          <a:xfrm>
            <a:off x="4627600" y="6378802"/>
            <a:ext cx="169898" cy="2529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2096780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489"/>
        <p:cNvGrpSpPr/>
        <p:nvPr/>
      </p:nvGrpSpPr>
      <p:grpSpPr>
        <a:xfrm>
          <a:off x="0" y="0"/>
          <a:ext cx="0" cy="0"/>
          <a:chOff x="0" y="0"/>
          <a:chExt cx="0" cy="0"/>
        </a:xfrm>
      </p:grpSpPr>
      <p:pic>
        <p:nvPicPr>
          <p:cNvPr id="3490" name="Google Shape;3490;p74"/>
          <p:cNvPicPr preferRelativeResize="0"/>
          <p:nvPr/>
        </p:nvPicPr>
        <p:blipFill rotWithShape="1">
          <a:blip r:embed="rId3">
            <a:alphaModFix/>
          </a:blip>
          <a:srcRect l="12639" t="32616" r="10645" b="30333"/>
          <a:stretch/>
        </p:blipFill>
        <p:spPr>
          <a:xfrm>
            <a:off x="623416" y="1251958"/>
            <a:ext cx="11214043" cy="1177401"/>
          </a:xfrm>
          <a:prstGeom prst="rect">
            <a:avLst/>
          </a:prstGeom>
          <a:noFill/>
          <a:ln>
            <a:noFill/>
          </a:ln>
        </p:spPr>
      </p:pic>
      <p:sp>
        <p:nvSpPr>
          <p:cNvPr id="3491" name="Google Shape;3491;p74"/>
          <p:cNvSpPr/>
          <p:nvPr/>
        </p:nvSpPr>
        <p:spPr>
          <a:xfrm>
            <a:off x="623416" y="780172"/>
            <a:ext cx="11214043" cy="471785"/>
          </a:xfrm>
          <a:prstGeom prst="roundRect">
            <a:avLst>
              <a:gd name="adj" fmla="val 0"/>
            </a:avLst>
          </a:prstGeom>
          <a:solidFill>
            <a:srgbClr val="D36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IE" sz="2400" u="none" strike="noStrike" cap="none">
                <a:solidFill>
                  <a:srgbClr val="FFFFFF"/>
                </a:solidFill>
                <a:latin typeface="Helvetica Neue Light"/>
                <a:ea typeface="Helvetica Neue Light"/>
                <a:cs typeface="Helvetica Neue Light"/>
                <a:sym typeface="Helvetica Neue Light"/>
              </a:rPr>
              <a:t>Reference genome</a:t>
            </a:r>
            <a:endParaRPr/>
          </a:p>
        </p:txBody>
      </p:sp>
      <p:sp>
        <p:nvSpPr>
          <p:cNvPr id="3492" name="Google Shape;3492;p74"/>
          <p:cNvSpPr/>
          <p:nvPr/>
        </p:nvSpPr>
        <p:spPr>
          <a:xfrm>
            <a:off x="2424632" y="1883475"/>
            <a:ext cx="2919369" cy="117446"/>
          </a:xfrm>
          <a:prstGeom prst="rect">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493" name="Google Shape;3493;p74"/>
          <p:cNvSpPr/>
          <p:nvPr/>
        </p:nvSpPr>
        <p:spPr>
          <a:xfrm>
            <a:off x="6538506" y="1904625"/>
            <a:ext cx="2919369" cy="117446"/>
          </a:xfrm>
          <a:prstGeom prst="rect">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494" name="Google Shape;3494;p74"/>
          <p:cNvSpPr/>
          <p:nvPr/>
        </p:nvSpPr>
        <p:spPr>
          <a:xfrm>
            <a:off x="10036729" y="1873429"/>
            <a:ext cx="1801014" cy="127491"/>
          </a:xfrm>
          <a:prstGeom prst="rect">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495" name="Google Shape;3495;p74"/>
          <p:cNvSpPr/>
          <p:nvPr/>
        </p:nvSpPr>
        <p:spPr>
          <a:xfrm>
            <a:off x="757855" y="3480275"/>
            <a:ext cx="9999197" cy="235101"/>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496" name="Google Shape;3496;p74"/>
          <p:cNvSpPr/>
          <p:nvPr/>
        </p:nvSpPr>
        <p:spPr>
          <a:xfrm>
            <a:off x="2932850" y="3476953"/>
            <a:ext cx="1570581" cy="235100"/>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497" name="Google Shape;3497;p74"/>
          <p:cNvSpPr/>
          <p:nvPr/>
        </p:nvSpPr>
        <p:spPr>
          <a:xfrm>
            <a:off x="7192648" y="3471455"/>
            <a:ext cx="1570581" cy="235100"/>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498" name="Google Shape;3498;p74"/>
          <p:cNvSpPr/>
          <p:nvPr/>
        </p:nvSpPr>
        <p:spPr>
          <a:xfrm>
            <a:off x="10740070" y="3480272"/>
            <a:ext cx="962951" cy="235101"/>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499" name="Google Shape;3499;p74"/>
          <p:cNvSpPr/>
          <p:nvPr/>
        </p:nvSpPr>
        <p:spPr>
          <a:xfrm>
            <a:off x="774837" y="3899093"/>
            <a:ext cx="10928184" cy="229150"/>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00" name="Google Shape;3500;p74"/>
          <p:cNvSpPr/>
          <p:nvPr/>
        </p:nvSpPr>
        <p:spPr>
          <a:xfrm>
            <a:off x="757855" y="3899093"/>
            <a:ext cx="2028091" cy="237343"/>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01" name="Google Shape;3501;p74"/>
          <p:cNvSpPr/>
          <p:nvPr/>
        </p:nvSpPr>
        <p:spPr>
          <a:xfrm>
            <a:off x="8910138" y="3896118"/>
            <a:ext cx="1570581" cy="235100"/>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02" name="Google Shape;3502;p74"/>
          <p:cNvSpPr/>
          <p:nvPr/>
        </p:nvSpPr>
        <p:spPr>
          <a:xfrm>
            <a:off x="5062752" y="3896118"/>
            <a:ext cx="1570581" cy="235100"/>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cxnSp>
        <p:nvCxnSpPr>
          <p:cNvPr id="3503" name="Google Shape;3503;p74"/>
          <p:cNvCxnSpPr/>
          <p:nvPr/>
        </p:nvCxnSpPr>
        <p:spPr>
          <a:xfrm>
            <a:off x="6348551" y="4390254"/>
            <a:ext cx="0" cy="988126"/>
          </a:xfrm>
          <a:prstGeom prst="straightConnector1">
            <a:avLst/>
          </a:prstGeom>
          <a:noFill/>
          <a:ln w="53975" cap="flat" cmpd="sng">
            <a:solidFill>
              <a:srgbClr val="D3605D"/>
            </a:solidFill>
            <a:prstDash val="solid"/>
            <a:miter lim="800000"/>
            <a:headEnd type="none" w="sm" len="sm"/>
            <a:tailEnd type="stealth" w="lg" len="lg"/>
          </a:ln>
        </p:spPr>
      </p:cxnSp>
      <p:sp>
        <p:nvSpPr>
          <p:cNvPr id="3504" name="Google Shape;3504;p74"/>
          <p:cNvSpPr/>
          <p:nvPr/>
        </p:nvSpPr>
        <p:spPr>
          <a:xfrm>
            <a:off x="640398" y="5523517"/>
            <a:ext cx="10928184"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05" name="Google Shape;3505;p74"/>
          <p:cNvSpPr/>
          <p:nvPr/>
        </p:nvSpPr>
        <p:spPr>
          <a:xfrm>
            <a:off x="623416" y="5523517"/>
            <a:ext cx="2174996" cy="427578"/>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06" name="Google Shape;3506;p74"/>
          <p:cNvSpPr/>
          <p:nvPr/>
        </p:nvSpPr>
        <p:spPr>
          <a:xfrm>
            <a:off x="4928313" y="5523517"/>
            <a:ext cx="1570581" cy="424598"/>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07" name="Google Shape;3507;p74"/>
          <p:cNvSpPr/>
          <p:nvPr/>
        </p:nvSpPr>
        <p:spPr>
          <a:xfrm>
            <a:off x="8599184" y="5523517"/>
            <a:ext cx="2006448" cy="424598"/>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08" name="Google Shape;3508;p74"/>
          <p:cNvSpPr/>
          <p:nvPr/>
        </p:nvSpPr>
        <p:spPr>
          <a:xfrm>
            <a:off x="2648138" y="5523517"/>
            <a:ext cx="284712" cy="42757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09" name="Google Shape;3509;p74"/>
          <p:cNvSpPr/>
          <p:nvPr/>
        </p:nvSpPr>
        <p:spPr>
          <a:xfrm>
            <a:off x="4366342" y="5523517"/>
            <a:ext cx="578953"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10" name="Google Shape;3510;p74"/>
          <p:cNvSpPr/>
          <p:nvPr/>
        </p:nvSpPr>
        <p:spPr>
          <a:xfrm>
            <a:off x="6482763" y="5523517"/>
            <a:ext cx="578953"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11" name="Google Shape;3511;p74"/>
          <p:cNvSpPr/>
          <p:nvPr/>
        </p:nvSpPr>
        <p:spPr>
          <a:xfrm>
            <a:off x="8608310" y="5523517"/>
            <a:ext cx="294926"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12" name="Google Shape;3512;p74"/>
          <p:cNvSpPr/>
          <p:nvPr/>
        </p:nvSpPr>
        <p:spPr>
          <a:xfrm>
            <a:off x="10346280" y="5523517"/>
            <a:ext cx="294926" cy="413589"/>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13" name="Google Shape;3513;p74"/>
          <p:cNvSpPr txBox="1"/>
          <p:nvPr/>
        </p:nvSpPr>
        <p:spPr>
          <a:xfrm>
            <a:off x="2798412" y="6155614"/>
            <a:ext cx="826963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Merge variants from the two read groups together</a:t>
            </a:r>
            <a:endParaRPr sz="2800" dirty="0">
              <a:solidFill>
                <a:srgbClr val="F6EECA"/>
              </a:solidFill>
              <a:latin typeface="Helvetica Neue Light"/>
              <a:ea typeface="Helvetica Neue Light"/>
              <a:cs typeface="Helvetica Neue Light"/>
              <a:sym typeface="Helvetica Neue Light"/>
            </a:endParaRPr>
          </a:p>
        </p:txBody>
      </p:sp>
      <p:sp>
        <p:nvSpPr>
          <p:cNvPr id="3514" name="Google Shape;3514;p74"/>
          <p:cNvSpPr/>
          <p:nvPr/>
        </p:nvSpPr>
        <p:spPr>
          <a:xfrm>
            <a:off x="2435744" y="3457827"/>
            <a:ext cx="169898" cy="2529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15" name="Google Shape;3515;p74"/>
          <p:cNvSpPr/>
          <p:nvPr/>
        </p:nvSpPr>
        <p:spPr>
          <a:xfrm>
            <a:off x="10022419" y="3452984"/>
            <a:ext cx="169898" cy="2529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16" name="Google Shape;3516;p74"/>
          <p:cNvSpPr/>
          <p:nvPr/>
        </p:nvSpPr>
        <p:spPr>
          <a:xfrm>
            <a:off x="7801875" y="3875289"/>
            <a:ext cx="169898" cy="2529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17" name="Google Shape;3517;p74"/>
          <p:cNvSpPr/>
          <p:nvPr/>
        </p:nvSpPr>
        <p:spPr>
          <a:xfrm>
            <a:off x="4700929" y="3452984"/>
            <a:ext cx="169898" cy="2529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18" name="Google Shape;3518;p74"/>
          <p:cNvSpPr/>
          <p:nvPr/>
        </p:nvSpPr>
        <p:spPr>
          <a:xfrm>
            <a:off x="4710413" y="3891155"/>
            <a:ext cx="169898" cy="25295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19" name="Google Shape;3519;p74"/>
          <p:cNvSpPr/>
          <p:nvPr/>
        </p:nvSpPr>
        <p:spPr>
          <a:xfrm>
            <a:off x="4664099" y="5503473"/>
            <a:ext cx="216211" cy="44464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20" name="Google Shape;3520;p74"/>
          <p:cNvSpPr/>
          <p:nvPr/>
        </p:nvSpPr>
        <p:spPr>
          <a:xfrm>
            <a:off x="10013473" y="5523517"/>
            <a:ext cx="216211" cy="44464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21" name="Google Shape;3521;p74"/>
          <p:cNvSpPr/>
          <p:nvPr/>
        </p:nvSpPr>
        <p:spPr>
          <a:xfrm>
            <a:off x="7781301" y="5514696"/>
            <a:ext cx="216211" cy="44464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22" name="Google Shape;3522;p74"/>
          <p:cNvSpPr/>
          <p:nvPr/>
        </p:nvSpPr>
        <p:spPr>
          <a:xfrm>
            <a:off x="2350381" y="5528735"/>
            <a:ext cx="205539" cy="43942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527"/>
        <p:cNvGrpSpPr/>
        <p:nvPr/>
      </p:nvGrpSpPr>
      <p:grpSpPr>
        <a:xfrm>
          <a:off x="0" y="0"/>
          <a:ext cx="0" cy="0"/>
          <a:chOff x="0" y="0"/>
          <a:chExt cx="0" cy="0"/>
        </a:xfrm>
      </p:grpSpPr>
      <p:sp>
        <p:nvSpPr>
          <p:cNvPr id="3528" name="Google Shape;3528;p75"/>
          <p:cNvSpPr txBox="1"/>
          <p:nvPr/>
        </p:nvSpPr>
        <p:spPr>
          <a:xfrm>
            <a:off x="572956" y="133033"/>
            <a:ext cx="552304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Quality check all variants called</a:t>
            </a:r>
            <a:endParaRPr sz="2800" dirty="0">
              <a:solidFill>
                <a:srgbClr val="F6EECA"/>
              </a:solidFill>
              <a:latin typeface="Helvetica Neue Light"/>
              <a:ea typeface="Helvetica Neue Light"/>
              <a:cs typeface="Helvetica Neue Light"/>
              <a:sym typeface="Helvetica Neue Light"/>
            </a:endParaRPr>
          </a:p>
        </p:txBody>
      </p:sp>
      <p:sp>
        <p:nvSpPr>
          <p:cNvPr id="3529" name="Google Shape;3529;p75"/>
          <p:cNvSpPr/>
          <p:nvPr/>
        </p:nvSpPr>
        <p:spPr>
          <a:xfrm>
            <a:off x="631908" y="984110"/>
            <a:ext cx="10928184"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30" name="Google Shape;3530;p75"/>
          <p:cNvSpPr/>
          <p:nvPr/>
        </p:nvSpPr>
        <p:spPr>
          <a:xfrm>
            <a:off x="614926" y="984110"/>
            <a:ext cx="2174996" cy="427578"/>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6EECA"/>
              </a:solidFill>
              <a:latin typeface="Helvetica Neue Light"/>
              <a:ea typeface="Helvetica Neue Light"/>
              <a:cs typeface="Helvetica Neue Light"/>
              <a:sym typeface="Helvetica Neue Light"/>
            </a:endParaRPr>
          </a:p>
        </p:txBody>
      </p:sp>
      <p:sp>
        <p:nvSpPr>
          <p:cNvPr id="3531" name="Google Shape;3531;p75"/>
          <p:cNvSpPr/>
          <p:nvPr/>
        </p:nvSpPr>
        <p:spPr>
          <a:xfrm>
            <a:off x="4919823" y="984110"/>
            <a:ext cx="1570581" cy="424598"/>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32" name="Google Shape;3532;p75"/>
          <p:cNvSpPr/>
          <p:nvPr/>
        </p:nvSpPr>
        <p:spPr>
          <a:xfrm>
            <a:off x="8590694" y="984110"/>
            <a:ext cx="2006448" cy="424598"/>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33" name="Google Shape;3533;p75"/>
          <p:cNvSpPr/>
          <p:nvPr/>
        </p:nvSpPr>
        <p:spPr>
          <a:xfrm>
            <a:off x="2639648" y="984110"/>
            <a:ext cx="284712" cy="42757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6EECA"/>
              </a:solidFill>
              <a:latin typeface="Helvetica Neue Light"/>
              <a:ea typeface="Helvetica Neue Light"/>
              <a:cs typeface="Helvetica Neue Light"/>
              <a:sym typeface="Helvetica Neue Light"/>
            </a:endParaRPr>
          </a:p>
        </p:txBody>
      </p:sp>
      <p:sp>
        <p:nvSpPr>
          <p:cNvPr id="3534" name="Google Shape;3534;p75"/>
          <p:cNvSpPr/>
          <p:nvPr/>
        </p:nvSpPr>
        <p:spPr>
          <a:xfrm>
            <a:off x="4357852" y="984110"/>
            <a:ext cx="578953"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6EECA"/>
              </a:solidFill>
              <a:latin typeface="Helvetica Neue Light"/>
              <a:ea typeface="Helvetica Neue Light"/>
              <a:cs typeface="Helvetica Neue Light"/>
              <a:sym typeface="Helvetica Neue Light"/>
            </a:endParaRPr>
          </a:p>
        </p:txBody>
      </p:sp>
      <p:sp>
        <p:nvSpPr>
          <p:cNvPr id="3535" name="Google Shape;3535;p75"/>
          <p:cNvSpPr/>
          <p:nvPr/>
        </p:nvSpPr>
        <p:spPr>
          <a:xfrm>
            <a:off x="6474273" y="984110"/>
            <a:ext cx="578953"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36" name="Google Shape;3536;p75"/>
          <p:cNvSpPr/>
          <p:nvPr/>
        </p:nvSpPr>
        <p:spPr>
          <a:xfrm>
            <a:off x="8599820" y="984110"/>
            <a:ext cx="294926"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37" name="Google Shape;3537;p75"/>
          <p:cNvSpPr/>
          <p:nvPr/>
        </p:nvSpPr>
        <p:spPr>
          <a:xfrm>
            <a:off x="10337790" y="984110"/>
            <a:ext cx="294926" cy="413589"/>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538" name="Google Shape;3538;p75"/>
          <p:cNvSpPr/>
          <p:nvPr/>
        </p:nvSpPr>
        <p:spPr>
          <a:xfrm>
            <a:off x="4655609" y="964066"/>
            <a:ext cx="216211" cy="44464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3539" name="Google Shape;3539;p75"/>
          <p:cNvSpPr/>
          <p:nvPr/>
        </p:nvSpPr>
        <p:spPr>
          <a:xfrm>
            <a:off x="10004983" y="984110"/>
            <a:ext cx="216211" cy="44464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40" name="Google Shape;3540;p75"/>
          <p:cNvSpPr/>
          <p:nvPr/>
        </p:nvSpPr>
        <p:spPr>
          <a:xfrm>
            <a:off x="7772811" y="975289"/>
            <a:ext cx="216211" cy="44464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41" name="Google Shape;3541;p75"/>
          <p:cNvSpPr/>
          <p:nvPr/>
        </p:nvSpPr>
        <p:spPr>
          <a:xfrm>
            <a:off x="2341891" y="989328"/>
            <a:ext cx="205539" cy="43942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grpSp>
        <p:nvGrpSpPr>
          <p:cNvPr id="3542" name="Google Shape;3542;p75"/>
          <p:cNvGrpSpPr/>
          <p:nvPr/>
        </p:nvGrpSpPr>
        <p:grpSpPr>
          <a:xfrm>
            <a:off x="-981252" y="1688034"/>
            <a:ext cx="14943312" cy="3086450"/>
            <a:chOff x="-921681" y="2312770"/>
            <a:chExt cx="14943312" cy="3086450"/>
          </a:xfrm>
        </p:grpSpPr>
        <p:grpSp>
          <p:nvGrpSpPr>
            <p:cNvPr id="3543" name="Google Shape;3543;p75"/>
            <p:cNvGrpSpPr/>
            <p:nvPr/>
          </p:nvGrpSpPr>
          <p:grpSpPr>
            <a:xfrm>
              <a:off x="-921681" y="2330292"/>
              <a:ext cx="5355764" cy="471785"/>
              <a:chOff x="951286" y="4599893"/>
              <a:chExt cx="4084353" cy="726698"/>
            </a:xfrm>
          </p:grpSpPr>
          <p:grpSp>
            <p:nvGrpSpPr>
              <p:cNvPr id="3544" name="Google Shape;3544;p75"/>
              <p:cNvGrpSpPr/>
              <p:nvPr/>
            </p:nvGrpSpPr>
            <p:grpSpPr>
              <a:xfrm rot="10800000" flipH="1">
                <a:off x="951288" y="4599893"/>
                <a:ext cx="4084351" cy="113432"/>
                <a:chOff x="1207475" y="2042882"/>
                <a:chExt cx="9812216" cy="720000"/>
              </a:xfrm>
            </p:grpSpPr>
            <p:sp>
              <p:nvSpPr>
                <p:cNvPr id="3545" name="Google Shape;3545;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46" name="Google Shape;3546;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47" name="Google Shape;3547;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48" name="Google Shape;3548;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49" name="Google Shape;3549;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50" name="Google Shape;3550;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51" name="Google Shape;3551;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52" name="Google Shape;3552;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553" name="Google Shape;3553;p75"/>
              <p:cNvSpPr/>
              <p:nvPr/>
            </p:nvSpPr>
            <p:spPr>
              <a:xfrm>
                <a:off x="2106597" y="459989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554" name="Google Shape;3554;p75"/>
              <p:cNvGrpSpPr/>
              <p:nvPr/>
            </p:nvGrpSpPr>
            <p:grpSpPr>
              <a:xfrm rot="10800000" flipH="1">
                <a:off x="951288" y="4750813"/>
                <a:ext cx="4084351" cy="113432"/>
                <a:chOff x="1207475" y="2042882"/>
                <a:chExt cx="9812216" cy="720000"/>
              </a:xfrm>
            </p:grpSpPr>
            <p:sp>
              <p:nvSpPr>
                <p:cNvPr id="3555" name="Google Shape;3555;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56" name="Google Shape;3556;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57" name="Google Shape;3557;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58" name="Google Shape;3558;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59" name="Google Shape;3559;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60" name="Google Shape;3560;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61" name="Google Shape;3561;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62" name="Google Shape;3562;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563" name="Google Shape;3563;p75"/>
              <p:cNvSpPr/>
              <p:nvPr/>
            </p:nvSpPr>
            <p:spPr>
              <a:xfrm>
                <a:off x="2106597" y="475081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564" name="Google Shape;3564;p75"/>
              <p:cNvGrpSpPr/>
              <p:nvPr/>
            </p:nvGrpSpPr>
            <p:grpSpPr>
              <a:xfrm rot="10800000" flipH="1">
                <a:off x="951287" y="5059233"/>
                <a:ext cx="4084351" cy="113432"/>
                <a:chOff x="1207475" y="2042882"/>
                <a:chExt cx="9812216" cy="720000"/>
              </a:xfrm>
            </p:grpSpPr>
            <p:sp>
              <p:nvSpPr>
                <p:cNvPr id="3565" name="Google Shape;3565;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66" name="Google Shape;3566;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67" name="Google Shape;3567;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68" name="Google Shape;3568;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69" name="Google Shape;3569;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70" name="Google Shape;3570;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71" name="Google Shape;3571;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72" name="Google Shape;3572;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573" name="Google Shape;3573;p75"/>
              <p:cNvSpPr/>
              <p:nvPr/>
            </p:nvSpPr>
            <p:spPr>
              <a:xfrm>
                <a:off x="2106596" y="505923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574" name="Google Shape;3574;p75"/>
              <p:cNvGrpSpPr/>
              <p:nvPr/>
            </p:nvGrpSpPr>
            <p:grpSpPr>
              <a:xfrm rot="10800000" flipH="1">
                <a:off x="951286" y="5213159"/>
                <a:ext cx="4084351" cy="113432"/>
                <a:chOff x="1207475" y="2042882"/>
                <a:chExt cx="9812216" cy="720000"/>
              </a:xfrm>
            </p:grpSpPr>
            <p:sp>
              <p:nvSpPr>
                <p:cNvPr id="3575" name="Google Shape;3575;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76" name="Google Shape;3576;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77" name="Google Shape;3577;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78" name="Google Shape;3578;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79" name="Google Shape;3579;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80" name="Google Shape;3580;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81" name="Google Shape;3581;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82" name="Google Shape;3582;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583" name="Google Shape;3583;p75"/>
              <p:cNvSpPr/>
              <p:nvPr/>
            </p:nvSpPr>
            <p:spPr>
              <a:xfrm>
                <a:off x="2106595" y="5213159"/>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584" name="Google Shape;3584;p75"/>
              <p:cNvGrpSpPr/>
              <p:nvPr/>
            </p:nvGrpSpPr>
            <p:grpSpPr>
              <a:xfrm rot="10800000" flipH="1">
                <a:off x="951287" y="4905307"/>
                <a:ext cx="4084351" cy="113432"/>
                <a:chOff x="1207475" y="2042882"/>
                <a:chExt cx="9812216" cy="720000"/>
              </a:xfrm>
            </p:grpSpPr>
            <p:sp>
              <p:nvSpPr>
                <p:cNvPr id="3585" name="Google Shape;3585;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86" name="Google Shape;3586;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87" name="Google Shape;3587;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88" name="Google Shape;3588;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89" name="Google Shape;3589;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90" name="Google Shape;3590;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91" name="Google Shape;3591;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92" name="Google Shape;3592;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593" name="Google Shape;3593;p75"/>
              <p:cNvSpPr/>
              <p:nvPr/>
            </p:nvSpPr>
            <p:spPr>
              <a:xfrm>
                <a:off x="2106596" y="4905307"/>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3594" name="Google Shape;3594;p75"/>
            <p:cNvGrpSpPr/>
            <p:nvPr/>
          </p:nvGrpSpPr>
          <p:grpSpPr>
            <a:xfrm>
              <a:off x="1102470" y="2848954"/>
              <a:ext cx="5355764" cy="471785"/>
              <a:chOff x="951286" y="4599893"/>
              <a:chExt cx="4084353" cy="726698"/>
            </a:xfrm>
          </p:grpSpPr>
          <p:grpSp>
            <p:nvGrpSpPr>
              <p:cNvPr id="3595" name="Google Shape;3595;p75"/>
              <p:cNvGrpSpPr/>
              <p:nvPr/>
            </p:nvGrpSpPr>
            <p:grpSpPr>
              <a:xfrm rot="10800000" flipH="1">
                <a:off x="951288" y="4599893"/>
                <a:ext cx="4084351" cy="113432"/>
                <a:chOff x="1207475" y="2042882"/>
                <a:chExt cx="9812216" cy="720000"/>
              </a:xfrm>
            </p:grpSpPr>
            <p:sp>
              <p:nvSpPr>
                <p:cNvPr id="3596" name="Google Shape;3596;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97" name="Google Shape;3597;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98" name="Google Shape;3598;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599" name="Google Shape;3599;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00" name="Google Shape;3600;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01" name="Google Shape;3601;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02" name="Google Shape;3602;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03" name="Google Shape;3603;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604" name="Google Shape;3604;p75"/>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605" name="Google Shape;3605;p75"/>
              <p:cNvGrpSpPr/>
              <p:nvPr/>
            </p:nvGrpSpPr>
            <p:grpSpPr>
              <a:xfrm rot="10800000" flipH="1">
                <a:off x="951288" y="4750813"/>
                <a:ext cx="4084351" cy="113432"/>
                <a:chOff x="1207475" y="2042882"/>
                <a:chExt cx="9812216" cy="720000"/>
              </a:xfrm>
            </p:grpSpPr>
            <p:sp>
              <p:nvSpPr>
                <p:cNvPr id="3606" name="Google Shape;3606;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07" name="Google Shape;3607;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08" name="Google Shape;3608;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09" name="Google Shape;3609;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10" name="Google Shape;3610;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11" name="Google Shape;3611;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12" name="Google Shape;3612;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13" name="Google Shape;3613;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614" name="Google Shape;3614;p75"/>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615" name="Google Shape;3615;p75"/>
              <p:cNvGrpSpPr/>
              <p:nvPr/>
            </p:nvGrpSpPr>
            <p:grpSpPr>
              <a:xfrm rot="10800000" flipH="1">
                <a:off x="951287" y="5059233"/>
                <a:ext cx="4084351" cy="113432"/>
                <a:chOff x="1207475" y="2042882"/>
                <a:chExt cx="9812216" cy="720000"/>
              </a:xfrm>
            </p:grpSpPr>
            <p:sp>
              <p:nvSpPr>
                <p:cNvPr id="3616" name="Google Shape;3616;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17" name="Google Shape;3617;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18" name="Google Shape;3618;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19" name="Google Shape;3619;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20" name="Google Shape;3620;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21" name="Google Shape;3621;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22" name="Google Shape;3622;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23" name="Google Shape;3623;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624" name="Google Shape;3624;p75"/>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625" name="Google Shape;3625;p75"/>
              <p:cNvGrpSpPr/>
              <p:nvPr/>
            </p:nvGrpSpPr>
            <p:grpSpPr>
              <a:xfrm rot="10800000" flipH="1">
                <a:off x="951286" y="5213159"/>
                <a:ext cx="4084351" cy="113432"/>
                <a:chOff x="1207475" y="2042882"/>
                <a:chExt cx="9812216" cy="720000"/>
              </a:xfrm>
            </p:grpSpPr>
            <p:sp>
              <p:nvSpPr>
                <p:cNvPr id="3626" name="Google Shape;3626;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27" name="Google Shape;3627;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28" name="Google Shape;3628;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29" name="Google Shape;3629;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30" name="Google Shape;3630;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31" name="Google Shape;3631;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32" name="Google Shape;3632;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33" name="Google Shape;3633;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634" name="Google Shape;3634;p75"/>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635" name="Google Shape;3635;p75"/>
              <p:cNvGrpSpPr/>
              <p:nvPr/>
            </p:nvGrpSpPr>
            <p:grpSpPr>
              <a:xfrm rot="10800000" flipH="1">
                <a:off x="951287" y="4905307"/>
                <a:ext cx="4084351" cy="113432"/>
                <a:chOff x="1207475" y="2042882"/>
                <a:chExt cx="9812216" cy="720000"/>
              </a:xfrm>
            </p:grpSpPr>
            <p:sp>
              <p:nvSpPr>
                <p:cNvPr id="3636" name="Google Shape;3636;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37" name="Google Shape;3637;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38" name="Google Shape;3638;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39" name="Google Shape;3639;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40" name="Google Shape;3640;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41" name="Google Shape;3641;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42" name="Google Shape;3642;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43" name="Google Shape;3643;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644" name="Google Shape;3644;p75"/>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3645" name="Google Shape;3645;p75"/>
            <p:cNvGrpSpPr/>
            <p:nvPr/>
          </p:nvGrpSpPr>
          <p:grpSpPr>
            <a:xfrm>
              <a:off x="3045397" y="3366262"/>
              <a:ext cx="5355764" cy="471785"/>
              <a:chOff x="951286" y="4599893"/>
              <a:chExt cx="4084353" cy="726698"/>
            </a:xfrm>
          </p:grpSpPr>
          <p:grpSp>
            <p:nvGrpSpPr>
              <p:cNvPr id="3646" name="Google Shape;3646;p75"/>
              <p:cNvGrpSpPr/>
              <p:nvPr/>
            </p:nvGrpSpPr>
            <p:grpSpPr>
              <a:xfrm rot="10800000" flipH="1">
                <a:off x="951288" y="4599893"/>
                <a:ext cx="4084351" cy="113432"/>
                <a:chOff x="1207475" y="2042882"/>
                <a:chExt cx="9812216" cy="720000"/>
              </a:xfrm>
            </p:grpSpPr>
            <p:sp>
              <p:nvSpPr>
                <p:cNvPr id="3647" name="Google Shape;3647;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48" name="Google Shape;3648;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49" name="Google Shape;3649;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50" name="Google Shape;3650;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51" name="Google Shape;3651;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52" name="Google Shape;3652;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53" name="Google Shape;3653;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54" name="Google Shape;3654;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655" name="Google Shape;3655;p75"/>
              <p:cNvSpPr/>
              <p:nvPr/>
            </p:nvSpPr>
            <p:spPr>
              <a:xfrm>
                <a:off x="2106597" y="459989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656" name="Google Shape;3656;p75"/>
              <p:cNvGrpSpPr/>
              <p:nvPr/>
            </p:nvGrpSpPr>
            <p:grpSpPr>
              <a:xfrm rot="10800000" flipH="1">
                <a:off x="951288" y="4750813"/>
                <a:ext cx="4084351" cy="113432"/>
                <a:chOff x="1207475" y="2042882"/>
                <a:chExt cx="9812216" cy="720000"/>
              </a:xfrm>
            </p:grpSpPr>
            <p:sp>
              <p:nvSpPr>
                <p:cNvPr id="3657" name="Google Shape;3657;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58" name="Google Shape;3658;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59" name="Google Shape;3659;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60" name="Google Shape;3660;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61" name="Google Shape;3661;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62" name="Google Shape;3662;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63" name="Google Shape;3663;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64" name="Google Shape;3664;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665" name="Google Shape;3665;p75"/>
              <p:cNvSpPr/>
              <p:nvPr/>
            </p:nvSpPr>
            <p:spPr>
              <a:xfrm>
                <a:off x="2106597" y="475081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666" name="Google Shape;3666;p75"/>
              <p:cNvGrpSpPr/>
              <p:nvPr/>
            </p:nvGrpSpPr>
            <p:grpSpPr>
              <a:xfrm rot="10800000" flipH="1">
                <a:off x="951287" y="5059233"/>
                <a:ext cx="4084351" cy="113432"/>
                <a:chOff x="1207475" y="2042882"/>
                <a:chExt cx="9812216" cy="720000"/>
              </a:xfrm>
            </p:grpSpPr>
            <p:sp>
              <p:nvSpPr>
                <p:cNvPr id="3667" name="Google Shape;3667;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68" name="Google Shape;3668;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69" name="Google Shape;3669;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70" name="Google Shape;3670;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71" name="Google Shape;3671;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72" name="Google Shape;3672;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73" name="Google Shape;3673;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74" name="Google Shape;3674;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675" name="Google Shape;3675;p75"/>
              <p:cNvSpPr/>
              <p:nvPr/>
            </p:nvSpPr>
            <p:spPr>
              <a:xfrm>
                <a:off x="2106596" y="505923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676" name="Google Shape;3676;p75"/>
              <p:cNvGrpSpPr/>
              <p:nvPr/>
            </p:nvGrpSpPr>
            <p:grpSpPr>
              <a:xfrm rot="10800000" flipH="1">
                <a:off x="951286" y="5213159"/>
                <a:ext cx="4084351" cy="113432"/>
                <a:chOff x="1207475" y="2042882"/>
                <a:chExt cx="9812216" cy="720000"/>
              </a:xfrm>
            </p:grpSpPr>
            <p:sp>
              <p:nvSpPr>
                <p:cNvPr id="3677" name="Google Shape;3677;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78" name="Google Shape;3678;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79" name="Google Shape;3679;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80" name="Google Shape;3680;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81" name="Google Shape;3681;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82" name="Google Shape;3682;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83" name="Google Shape;3683;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84" name="Google Shape;3684;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685" name="Google Shape;3685;p75"/>
              <p:cNvSpPr/>
              <p:nvPr/>
            </p:nvSpPr>
            <p:spPr>
              <a:xfrm>
                <a:off x="2106595" y="5213159"/>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686" name="Google Shape;3686;p75"/>
              <p:cNvGrpSpPr/>
              <p:nvPr/>
            </p:nvGrpSpPr>
            <p:grpSpPr>
              <a:xfrm rot="10800000" flipH="1">
                <a:off x="951287" y="4905307"/>
                <a:ext cx="4084351" cy="113432"/>
                <a:chOff x="1207475" y="2042882"/>
                <a:chExt cx="9812216" cy="720000"/>
              </a:xfrm>
            </p:grpSpPr>
            <p:sp>
              <p:nvSpPr>
                <p:cNvPr id="3687" name="Google Shape;3687;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88" name="Google Shape;3688;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89" name="Google Shape;3689;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90" name="Google Shape;3690;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91" name="Google Shape;3691;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92" name="Google Shape;3692;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93" name="Google Shape;3693;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94" name="Google Shape;3694;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695" name="Google Shape;3695;p75"/>
              <p:cNvSpPr/>
              <p:nvPr/>
            </p:nvSpPr>
            <p:spPr>
              <a:xfrm>
                <a:off x="2106596" y="4905307"/>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3696" name="Google Shape;3696;p75"/>
            <p:cNvGrpSpPr/>
            <p:nvPr/>
          </p:nvGrpSpPr>
          <p:grpSpPr>
            <a:xfrm>
              <a:off x="5006304" y="3840883"/>
              <a:ext cx="5355764" cy="471785"/>
              <a:chOff x="951286" y="4599893"/>
              <a:chExt cx="4084353" cy="726698"/>
            </a:xfrm>
          </p:grpSpPr>
          <p:grpSp>
            <p:nvGrpSpPr>
              <p:cNvPr id="3697" name="Google Shape;3697;p75"/>
              <p:cNvGrpSpPr/>
              <p:nvPr/>
            </p:nvGrpSpPr>
            <p:grpSpPr>
              <a:xfrm rot="10800000" flipH="1">
                <a:off x="951288" y="4599893"/>
                <a:ext cx="4084351" cy="113432"/>
                <a:chOff x="1207475" y="2042882"/>
                <a:chExt cx="9812216" cy="720000"/>
              </a:xfrm>
            </p:grpSpPr>
            <p:sp>
              <p:nvSpPr>
                <p:cNvPr id="3698" name="Google Shape;3698;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699" name="Google Shape;3699;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00" name="Google Shape;3700;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01" name="Google Shape;3701;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02" name="Google Shape;3702;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03" name="Google Shape;3703;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04" name="Google Shape;3704;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05" name="Google Shape;3705;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706" name="Google Shape;3706;p75"/>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707" name="Google Shape;3707;p75"/>
              <p:cNvGrpSpPr/>
              <p:nvPr/>
            </p:nvGrpSpPr>
            <p:grpSpPr>
              <a:xfrm rot="10800000" flipH="1">
                <a:off x="951288" y="4750813"/>
                <a:ext cx="4084351" cy="113432"/>
                <a:chOff x="1207475" y="2042882"/>
                <a:chExt cx="9812216" cy="720000"/>
              </a:xfrm>
            </p:grpSpPr>
            <p:sp>
              <p:nvSpPr>
                <p:cNvPr id="3708" name="Google Shape;3708;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09" name="Google Shape;3709;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10" name="Google Shape;3710;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11" name="Google Shape;3711;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12" name="Google Shape;3712;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13" name="Google Shape;3713;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14" name="Google Shape;3714;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15" name="Google Shape;3715;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716" name="Google Shape;3716;p75"/>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717" name="Google Shape;3717;p75"/>
              <p:cNvGrpSpPr/>
              <p:nvPr/>
            </p:nvGrpSpPr>
            <p:grpSpPr>
              <a:xfrm rot="10800000" flipH="1">
                <a:off x="951287" y="5059233"/>
                <a:ext cx="4084351" cy="113432"/>
                <a:chOff x="1207475" y="2042882"/>
                <a:chExt cx="9812216" cy="720000"/>
              </a:xfrm>
            </p:grpSpPr>
            <p:sp>
              <p:nvSpPr>
                <p:cNvPr id="3718" name="Google Shape;3718;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19" name="Google Shape;3719;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20" name="Google Shape;3720;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21" name="Google Shape;3721;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22" name="Google Shape;3722;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23" name="Google Shape;3723;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24" name="Google Shape;3724;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25" name="Google Shape;3725;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726" name="Google Shape;3726;p75"/>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727" name="Google Shape;3727;p75"/>
              <p:cNvGrpSpPr/>
              <p:nvPr/>
            </p:nvGrpSpPr>
            <p:grpSpPr>
              <a:xfrm rot="10800000" flipH="1">
                <a:off x="951286" y="5213159"/>
                <a:ext cx="4084351" cy="113432"/>
                <a:chOff x="1207475" y="2042882"/>
                <a:chExt cx="9812216" cy="720000"/>
              </a:xfrm>
            </p:grpSpPr>
            <p:sp>
              <p:nvSpPr>
                <p:cNvPr id="3728" name="Google Shape;3728;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29" name="Google Shape;3729;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30" name="Google Shape;3730;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31" name="Google Shape;3731;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32" name="Google Shape;3732;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33" name="Google Shape;3733;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34" name="Google Shape;3734;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35" name="Google Shape;3735;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736" name="Google Shape;3736;p75"/>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737" name="Google Shape;3737;p75"/>
              <p:cNvGrpSpPr/>
              <p:nvPr/>
            </p:nvGrpSpPr>
            <p:grpSpPr>
              <a:xfrm rot="10800000" flipH="1">
                <a:off x="951287" y="4905307"/>
                <a:ext cx="4084351" cy="113432"/>
                <a:chOff x="1207475" y="2042882"/>
                <a:chExt cx="9812216" cy="720000"/>
              </a:xfrm>
            </p:grpSpPr>
            <p:sp>
              <p:nvSpPr>
                <p:cNvPr id="3738" name="Google Shape;3738;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39" name="Google Shape;3739;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40" name="Google Shape;3740;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41" name="Google Shape;3741;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42" name="Google Shape;3742;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43" name="Google Shape;3743;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44" name="Google Shape;3744;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45" name="Google Shape;3745;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746" name="Google Shape;3746;p75"/>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3747" name="Google Shape;3747;p75"/>
            <p:cNvSpPr/>
            <p:nvPr/>
          </p:nvSpPr>
          <p:spPr>
            <a:xfrm>
              <a:off x="8334559" y="4562196"/>
              <a:ext cx="2367554" cy="7364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748" name="Google Shape;3748;p75"/>
            <p:cNvGrpSpPr/>
            <p:nvPr/>
          </p:nvGrpSpPr>
          <p:grpSpPr>
            <a:xfrm>
              <a:off x="8665867" y="4894593"/>
              <a:ext cx="5355764" cy="471785"/>
              <a:chOff x="951286" y="4599893"/>
              <a:chExt cx="4084353" cy="726698"/>
            </a:xfrm>
          </p:grpSpPr>
          <p:grpSp>
            <p:nvGrpSpPr>
              <p:cNvPr id="3749" name="Google Shape;3749;p75"/>
              <p:cNvGrpSpPr/>
              <p:nvPr/>
            </p:nvGrpSpPr>
            <p:grpSpPr>
              <a:xfrm rot="10800000" flipH="1">
                <a:off x="951288" y="4599893"/>
                <a:ext cx="4084351" cy="113432"/>
                <a:chOff x="1207475" y="2042882"/>
                <a:chExt cx="9812216" cy="720000"/>
              </a:xfrm>
            </p:grpSpPr>
            <p:sp>
              <p:nvSpPr>
                <p:cNvPr id="3750" name="Google Shape;3750;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51" name="Google Shape;3751;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52" name="Google Shape;3752;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53" name="Google Shape;3753;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54" name="Google Shape;3754;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55" name="Google Shape;3755;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56" name="Google Shape;3756;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57" name="Google Shape;3757;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758" name="Google Shape;3758;p75"/>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759" name="Google Shape;3759;p75"/>
              <p:cNvGrpSpPr/>
              <p:nvPr/>
            </p:nvGrpSpPr>
            <p:grpSpPr>
              <a:xfrm rot="10800000" flipH="1">
                <a:off x="951288" y="4750813"/>
                <a:ext cx="4084351" cy="113432"/>
                <a:chOff x="1207475" y="2042882"/>
                <a:chExt cx="9812216" cy="720000"/>
              </a:xfrm>
            </p:grpSpPr>
            <p:sp>
              <p:nvSpPr>
                <p:cNvPr id="3760" name="Google Shape;3760;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61" name="Google Shape;3761;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62" name="Google Shape;3762;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63" name="Google Shape;3763;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64" name="Google Shape;3764;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65" name="Google Shape;3765;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66" name="Google Shape;3766;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67" name="Google Shape;3767;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768" name="Google Shape;3768;p75"/>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769" name="Google Shape;3769;p75"/>
              <p:cNvGrpSpPr/>
              <p:nvPr/>
            </p:nvGrpSpPr>
            <p:grpSpPr>
              <a:xfrm rot="10800000" flipH="1">
                <a:off x="951287" y="5059233"/>
                <a:ext cx="4084351" cy="113432"/>
                <a:chOff x="1207475" y="2042882"/>
                <a:chExt cx="9812216" cy="720000"/>
              </a:xfrm>
            </p:grpSpPr>
            <p:sp>
              <p:nvSpPr>
                <p:cNvPr id="3770" name="Google Shape;3770;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71" name="Google Shape;3771;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72" name="Google Shape;3772;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73" name="Google Shape;3773;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74" name="Google Shape;3774;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75" name="Google Shape;3775;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76" name="Google Shape;3776;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77" name="Google Shape;3777;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778" name="Google Shape;3778;p75"/>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779" name="Google Shape;3779;p75"/>
              <p:cNvGrpSpPr/>
              <p:nvPr/>
            </p:nvGrpSpPr>
            <p:grpSpPr>
              <a:xfrm rot="10800000" flipH="1">
                <a:off x="951286" y="5213159"/>
                <a:ext cx="4084351" cy="113432"/>
                <a:chOff x="1207475" y="2042882"/>
                <a:chExt cx="9812216" cy="720000"/>
              </a:xfrm>
            </p:grpSpPr>
            <p:sp>
              <p:nvSpPr>
                <p:cNvPr id="3780" name="Google Shape;3780;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81" name="Google Shape;3781;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82" name="Google Shape;3782;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83" name="Google Shape;3783;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84" name="Google Shape;3784;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85" name="Google Shape;3785;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86" name="Google Shape;3786;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87" name="Google Shape;3787;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788" name="Google Shape;3788;p75"/>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789" name="Google Shape;3789;p75"/>
              <p:cNvGrpSpPr/>
              <p:nvPr/>
            </p:nvGrpSpPr>
            <p:grpSpPr>
              <a:xfrm rot="10800000" flipH="1">
                <a:off x="951287" y="4905307"/>
                <a:ext cx="4084351" cy="113432"/>
                <a:chOff x="1207475" y="2042882"/>
                <a:chExt cx="9812216" cy="720000"/>
              </a:xfrm>
            </p:grpSpPr>
            <p:sp>
              <p:nvSpPr>
                <p:cNvPr id="3790" name="Google Shape;3790;p75"/>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91" name="Google Shape;3791;p75"/>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92" name="Google Shape;3792;p75"/>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93" name="Google Shape;3793;p75"/>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94" name="Google Shape;3794;p75"/>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95" name="Google Shape;3795;p75"/>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96" name="Google Shape;3796;p75"/>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797" name="Google Shape;3797;p75"/>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798" name="Google Shape;3798;p75"/>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3799" name="Google Shape;3799;p75"/>
            <p:cNvSpPr/>
            <p:nvPr/>
          </p:nvSpPr>
          <p:spPr>
            <a:xfrm>
              <a:off x="2199129" y="231277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00" name="Google Shape;3800;p75"/>
            <p:cNvSpPr/>
            <p:nvPr/>
          </p:nvSpPr>
          <p:spPr>
            <a:xfrm>
              <a:off x="2199129" y="242137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01" name="Google Shape;3801;p75"/>
            <p:cNvSpPr/>
            <p:nvPr/>
          </p:nvSpPr>
          <p:spPr>
            <a:xfrm>
              <a:off x="2199129" y="262039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02" name="Google Shape;3802;p75"/>
            <p:cNvSpPr/>
            <p:nvPr/>
          </p:nvSpPr>
          <p:spPr>
            <a:xfrm>
              <a:off x="2199129" y="272695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03" name="Google Shape;3803;p75"/>
            <p:cNvSpPr/>
            <p:nvPr/>
          </p:nvSpPr>
          <p:spPr>
            <a:xfrm>
              <a:off x="1214630" y="241283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04" name="Google Shape;3804;p75"/>
            <p:cNvSpPr/>
            <p:nvPr/>
          </p:nvSpPr>
          <p:spPr>
            <a:xfrm>
              <a:off x="1590738" y="251664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05" name="Google Shape;3805;p75"/>
            <p:cNvSpPr/>
            <p:nvPr/>
          </p:nvSpPr>
          <p:spPr>
            <a:xfrm>
              <a:off x="807082" y="261359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06" name="Google Shape;3806;p75"/>
            <p:cNvSpPr/>
            <p:nvPr/>
          </p:nvSpPr>
          <p:spPr>
            <a:xfrm>
              <a:off x="966243" y="231817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07" name="Google Shape;3807;p75"/>
            <p:cNvSpPr/>
            <p:nvPr/>
          </p:nvSpPr>
          <p:spPr>
            <a:xfrm>
              <a:off x="2645518" y="240815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08" name="Google Shape;3808;p75"/>
            <p:cNvSpPr/>
            <p:nvPr/>
          </p:nvSpPr>
          <p:spPr>
            <a:xfrm>
              <a:off x="4142305" y="283129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09" name="Google Shape;3809;p75"/>
            <p:cNvSpPr/>
            <p:nvPr/>
          </p:nvSpPr>
          <p:spPr>
            <a:xfrm>
              <a:off x="4560340" y="322769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10" name="Google Shape;3810;p75"/>
            <p:cNvSpPr/>
            <p:nvPr/>
          </p:nvSpPr>
          <p:spPr>
            <a:xfrm>
              <a:off x="3786767" y="294878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11" name="Google Shape;3811;p75"/>
            <p:cNvSpPr/>
            <p:nvPr/>
          </p:nvSpPr>
          <p:spPr>
            <a:xfrm>
              <a:off x="3533914" y="314911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12" name="Google Shape;3812;p75"/>
            <p:cNvSpPr/>
            <p:nvPr/>
          </p:nvSpPr>
          <p:spPr>
            <a:xfrm>
              <a:off x="3157806" y="293136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13" name="Google Shape;3813;p75"/>
            <p:cNvSpPr/>
            <p:nvPr/>
          </p:nvSpPr>
          <p:spPr>
            <a:xfrm>
              <a:off x="3533914" y="303517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14" name="Google Shape;3814;p75"/>
            <p:cNvSpPr/>
            <p:nvPr/>
          </p:nvSpPr>
          <p:spPr>
            <a:xfrm>
              <a:off x="2750258" y="313212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15" name="Google Shape;3815;p75"/>
            <p:cNvSpPr/>
            <p:nvPr/>
          </p:nvSpPr>
          <p:spPr>
            <a:xfrm>
              <a:off x="2909419" y="28367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16" name="Google Shape;3816;p75"/>
            <p:cNvSpPr/>
            <p:nvPr/>
          </p:nvSpPr>
          <p:spPr>
            <a:xfrm>
              <a:off x="4588694" y="292667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17" name="Google Shape;3817;p75"/>
            <p:cNvSpPr/>
            <p:nvPr/>
          </p:nvSpPr>
          <p:spPr>
            <a:xfrm>
              <a:off x="6229909" y="335381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18" name="Google Shape;3818;p75"/>
            <p:cNvSpPr/>
            <p:nvPr/>
          </p:nvSpPr>
          <p:spPr>
            <a:xfrm>
              <a:off x="6229909" y="376799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19" name="Google Shape;3819;p75"/>
            <p:cNvSpPr/>
            <p:nvPr/>
          </p:nvSpPr>
          <p:spPr>
            <a:xfrm>
              <a:off x="5245410" y="345388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20" name="Google Shape;3820;p75"/>
            <p:cNvSpPr/>
            <p:nvPr/>
          </p:nvSpPr>
          <p:spPr>
            <a:xfrm>
              <a:off x="5621518" y="355769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21" name="Google Shape;3821;p75"/>
            <p:cNvSpPr/>
            <p:nvPr/>
          </p:nvSpPr>
          <p:spPr>
            <a:xfrm>
              <a:off x="4837862" y="365464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22" name="Google Shape;3822;p75"/>
            <p:cNvSpPr/>
            <p:nvPr/>
          </p:nvSpPr>
          <p:spPr>
            <a:xfrm>
              <a:off x="4997023" y="3359218"/>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23" name="Google Shape;3823;p75"/>
            <p:cNvSpPr/>
            <p:nvPr/>
          </p:nvSpPr>
          <p:spPr>
            <a:xfrm>
              <a:off x="6676298" y="344919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24" name="Google Shape;3824;p75"/>
            <p:cNvSpPr/>
            <p:nvPr/>
          </p:nvSpPr>
          <p:spPr>
            <a:xfrm>
              <a:off x="8211663" y="382381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25" name="Google Shape;3825;p75"/>
            <p:cNvSpPr/>
            <p:nvPr/>
          </p:nvSpPr>
          <p:spPr>
            <a:xfrm>
              <a:off x="8211663" y="42380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26" name="Google Shape;3826;p75"/>
            <p:cNvSpPr/>
            <p:nvPr/>
          </p:nvSpPr>
          <p:spPr>
            <a:xfrm>
              <a:off x="7227164" y="392388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27" name="Google Shape;3827;p75"/>
            <p:cNvSpPr/>
            <p:nvPr/>
          </p:nvSpPr>
          <p:spPr>
            <a:xfrm>
              <a:off x="7603272" y="402769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28" name="Google Shape;3828;p75"/>
            <p:cNvSpPr/>
            <p:nvPr/>
          </p:nvSpPr>
          <p:spPr>
            <a:xfrm>
              <a:off x="6819616" y="412464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29" name="Google Shape;3829;p75"/>
            <p:cNvSpPr/>
            <p:nvPr/>
          </p:nvSpPr>
          <p:spPr>
            <a:xfrm>
              <a:off x="6978777" y="382922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30" name="Google Shape;3830;p75"/>
            <p:cNvSpPr/>
            <p:nvPr/>
          </p:nvSpPr>
          <p:spPr>
            <a:xfrm>
              <a:off x="8658052" y="391919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31" name="Google Shape;3831;p75"/>
            <p:cNvSpPr/>
            <p:nvPr/>
          </p:nvSpPr>
          <p:spPr>
            <a:xfrm>
              <a:off x="7603272" y="391415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32" name="Google Shape;3832;p75"/>
            <p:cNvSpPr/>
            <p:nvPr/>
          </p:nvSpPr>
          <p:spPr>
            <a:xfrm>
              <a:off x="7607304" y="380436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33" name="Google Shape;3833;p75"/>
            <p:cNvSpPr/>
            <p:nvPr/>
          </p:nvSpPr>
          <p:spPr>
            <a:xfrm>
              <a:off x="7583493" y="423213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34" name="Google Shape;3834;p75"/>
            <p:cNvSpPr/>
            <p:nvPr/>
          </p:nvSpPr>
          <p:spPr>
            <a:xfrm>
              <a:off x="11632426" y="530076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35" name="Google Shape;3835;p75"/>
            <p:cNvSpPr/>
            <p:nvPr/>
          </p:nvSpPr>
          <p:spPr>
            <a:xfrm>
              <a:off x="10647927" y="498664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36" name="Google Shape;3836;p75"/>
            <p:cNvSpPr/>
            <p:nvPr/>
          </p:nvSpPr>
          <p:spPr>
            <a:xfrm>
              <a:off x="10240379" y="518740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37" name="Google Shape;3837;p75"/>
            <p:cNvSpPr/>
            <p:nvPr/>
          </p:nvSpPr>
          <p:spPr>
            <a:xfrm>
              <a:off x="10399540" y="489198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38" name="Google Shape;3838;p75"/>
            <p:cNvSpPr/>
            <p:nvPr/>
          </p:nvSpPr>
          <p:spPr>
            <a:xfrm>
              <a:off x="12078815" y="498196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39" name="Google Shape;3839;p75"/>
            <p:cNvSpPr/>
            <p:nvPr/>
          </p:nvSpPr>
          <p:spPr>
            <a:xfrm>
              <a:off x="11028067" y="486713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40" name="Google Shape;3840;p75"/>
            <p:cNvSpPr/>
            <p:nvPr/>
          </p:nvSpPr>
          <p:spPr>
            <a:xfrm>
              <a:off x="11004256" y="52949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nvGrpSpPr>
            <p:cNvPr id="3841" name="Google Shape;3841;p75"/>
            <p:cNvGrpSpPr/>
            <p:nvPr/>
          </p:nvGrpSpPr>
          <p:grpSpPr>
            <a:xfrm>
              <a:off x="6819616" y="4474505"/>
              <a:ext cx="5366725" cy="161333"/>
              <a:chOff x="6819616" y="4474505"/>
              <a:chExt cx="5366725" cy="161333"/>
            </a:xfrm>
          </p:grpSpPr>
          <p:sp>
            <p:nvSpPr>
              <p:cNvPr id="3842" name="Google Shape;3842;p75"/>
              <p:cNvSpPr/>
              <p:nvPr/>
            </p:nvSpPr>
            <p:spPr>
              <a:xfrm rot="10800000" flipH="1">
                <a:off x="6819617" y="4581594"/>
                <a:ext cx="5355760" cy="37861"/>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43" name="Google Shape;3843;p75"/>
              <p:cNvSpPr/>
              <p:nvPr/>
            </p:nvSpPr>
            <p:spPr>
              <a:xfrm rot="10800000" flipH="1">
                <a:off x="11100387" y="4581594"/>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44" name="Google Shape;3844;p75"/>
              <p:cNvSpPr/>
              <p:nvPr/>
            </p:nvSpPr>
            <p:spPr>
              <a:xfrm rot="10800000" flipH="1">
                <a:off x="8152889" y="4581593"/>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45" name="Google Shape;3845;p75"/>
              <p:cNvSpPr/>
              <p:nvPr/>
            </p:nvSpPr>
            <p:spPr>
              <a:xfrm rot="10800000" flipH="1">
                <a:off x="10604796" y="4581593"/>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46" name="Google Shape;3846;p75"/>
              <p:cNvSpPr/>
              <p:nvPr/>
            </p:nvSpPr>
            <p:spPr>
              <a:xfrm rot="10800000" flipH="1">
                <a:off x="7430658" y="4581594"/>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47" name="Google Shape;3847;p75"/>
              <p:cNvSpPr/>
              <p:nvPr/>
            </p:nvSpPr>
            <p:spPr>
              <a:xfrm rot="10800000" flipH="1">
                <a:off x="6819616" y="4581594"/>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48" name="Google Shape;3848;p75"/>
              <p:cNvSpPr/>
              <p:nvPr/>
            </p:nvSpPr>
            <p:spPr>
              <a:xfrm rot="10800000" flipH="1">
                <a:off x="11826604" y="4581594"/>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49" name="Google Shape;3849;p75"/>
              <p:cNvSpPr/>
              <p:nvPr/>
            </p:nvSpPr>
            <p:spPr>
              <a:xfrm rot="10800000" flipH="1">
                <a:off x="8313726" y="4562196"/>
                <a:ext cx="2367540" cy="7364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50" name="Google Shape;3850;p75"/>
              <p:cNvSpPr/>
              <p:nvPr/>
            </p:nvSpPr>
            <p:spPr>
              <a:xfrm rot="10800000" flipH="1">
                <a:off x="6830581" y="4474506"/>
                <a:ext cx="5355760" cy="37861"/>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51" name="Google Shape;3851;p75"/>
              <p:cNvSpPr/>
              <p:nvPr/>
            </p:nvSpPr>
            <p:spPr>
              <a:xfrm rot="10800000" flipH="1">
                <a:off x="11111351" y="4474506"/>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52" name="Google Shape;3852;p75"/>
              <p:cNvSpPr/>
              <p:nvPr/>
            </p:nvSpPr>
            <p:spPr>
              <a:xfrm rot="10800000" flipH="1">
                <a:off x="8163853" y="4474505"/>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53" name="Google Shape;3853;p75"/>
              <p:cNvSpPr/>
              <p:nvPr/>
            </p:nvSpPr>
            <p:spPr>
              <a:xfrm rot="10800000" flipH="1">
                <a:off x="10615760" y="4474505"/>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54" name="Google Shape;3854;p75"/>
              <p:cNvSpPr/>
              <p:nvPr/>
            </p:nvSpPr>
            <p:spPr>
              <a:xfrm rot="10800000" flipH="1">
                <a:off x="7441622" y="4474506"/>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55" name="Google Shape;3855;p75"/>
              <p:cNvSpPr/>
              <p:nvPr/>
            </p:nvSpPr>
            <p:spPr>
              <a:xfrm rot="10800000" flipH="1">
                <a:off x="6830580" y="4474506"/>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56" name="Google Shape;3856;p75"/>
              <p:cNvSpPr/>
              <p:nvPr/>
            </p:nvSpPr>
            <p:spPr>
              <a:xfrm rot="10800000" flipH="1">
                <a:off x="11837568" y="4474506"/>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857" name="Google Shape;3857;p75"/>
            <p:cNvSpPr/>
            <p:nvPr/>
          </p:nvSpPr>
          <p:spPr>
            <a:xfrm>
              <a:off x="8280373" y="4455383"/>
              <a:ext cx="2367554" cy="7364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58" name="Google Shape;3858;p75"/>
            <p:cNvSpPr/>
            <p:nvPr/>
          </p:nvSpPr>
          <p:spPr>
            <a:xfrm>
              <a:off x="9839884" y="455580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59" name="Google Shape;3859;p75"/>
            <p:cNvSpPr/>
            <p:nvPr/>
          </p:nvSpPr>
          <p:spPr>
            <a:xfrm>
              <a:off x="9850954" y="443263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cxnSp>
        <p:nvCxnSpPr>
          <p:cNvPr id="3860" name="Google Shape;3860;p75"/>
          <p:cNvCxnSpPr/>
          <p:nvPr/>
        </p:nvCxnSpPr>
        <p:spPr>
          <a:xfrm>
            <a:off x="814227" y="5970494"/>
            <a:ext cx="10691391" cy="0"/>
          </a:xfrm>
          <a:prstGeom prst="straightConnector1">
            <a:avLst/>
          </a:prstGeom>
          <a:noFill/>
          <a:ln w="31750" cap="flat" cmpd="sng">
            <a:solidFill>
              <a:srgbClr val="3A3838"/>
            </a:solidFill>
            <a:prstDash val="solid"/>
            <a:miter lim="800000"/>
            <a:headEnd type="none" w="sm" len="sm"/>
            <a:tailEnd type="none" w="sm" len="sm"/>
          </a:ln>
        </p:spPr>
      </p:cxnSp>
      <p:sp>
        <p:nvSpPr>
          <p:cNvPr id="3861" name="Google Shape;3861;p75"/>
          <p:cNvSpPr/>
          <p:nvPr/>
        </p:nvSpPr>
        <p:spPr>
          <a:xfrm>
            <a:off x="880943" y="5342965"/>
            <a:ext cx="7339859" cy="627529"/>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62" name="Google Shape;3862;p75"/>
          <p:cNvSpPr/>
          <p:nvPr/>
        </p:nvSpPr>
        <p:spPr>
          <a:xfrm>
            <a:off x="2537009" y="4741642"/>
            <a:ext cx="343389" cy="627529"/>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3863" name="Google Shape;3863;p75"/>
          <p:cNvSpPr/>
          <p:nvPr/>
        </p:nvSpPr>
        <p:spPr>
          <a:xfrm>
            <a:off x="4479936" y="4769242"/>
            <a:ext cx="456869" cy="627529"/>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6EECA"/>
              </a:solidFill>
              <a:latin typeface="Helvetica Neue Light"/>
              <a:ea typeface="Helvetica Neue Light"/>
              <a:cs typeface="Helvetica Neue Light"/>
              <a:sym typeface="Helvetica Neue Light"/>
            </a:endParaRPr>
          </a:p>
        </p:txBody>
      </p:sp>
      <p:sp>
        <p:nvSpPr>
          <p:cNvPr id="3864" name="Google Shape;3864;p75"/>
          <p:cNvSpPr/>
          <p:nvPr/>
        </p:nvSpPr>
        <p:spPr>
          <a:xfrm>
            <a:off x="6398661" y="4712357"/>
            <a:ext cx="813052" cy="845272"/>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65" name="Google Shape;3865;p75"/>
          <p:cNvSpPr/>
          <p:nvPr/>
        </p:nvSpPr>
        <p:spPr>
          <a:xfrm>
            <a:off x="7846853" y="5705601"/>
            <a:ext cx="2831391" cy="264892"/>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66" name="Google Shape;3866;p75"/>
          <p:cNvSpPr/>
          <p:nvPr/>
        </p:nvSpPr>
        <p:spPr>
          <a:xfrm>
            <a:off x="10222089" y="5320307"/>
            <a:ext cx="1350245" cy="650185"/>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67" name="Google Shape;3867;p75"/>
          <p:cNvSpPr/>
          <p:nvPr/>
        </p:nvSpPr>
        <p:spPr>
          <a:xfrm>
            <a:off x="7967630" y="5183791"/>
            <a:ext cx="813052" cy="786700"/>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68" name="Google Shape;3868;p75"/>
          <p:cNvSpPr/>
          <p:nvPr/>
        </p:nvSpPr>
        <p:spPr>
          <a:xfrm>
            <a:off x="9931264" y="5222763"/>
            <a:ext cx="813052" cy="747728"/>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69" name="Google Shape;3869;p75"/>
          <p:cNvSpPr txBox="1"/>
          <p:nvPr/>
        </p:nvSpPr>
        <p:spPr>
          <a:xfrm rot="-5400000">
            <a:off x="-455704" y="4479576"/>
            <a:ext cx="2262243"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Coverage</a:t>
            </a:r>
            <a:endParaRPr dirty="0">
              <a:solidFill>
                <a:srgbClr val="F6EECA"/>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874"/>
        <p:cNvGrpSpPr/>
        <p:nvPr/>
      </p:nvGrpSpPr>
      <p:grpSpPr>
        <a:xfrm>
          <a:off x="0" y="0"/>
          <a:ext cx="0" cy="0"/>
          <a:chOff x="0" y="0"/>
          <a:chExt cx="0" cy="0"/>
        </a:xfrm>
      </p:grpSpPr>
      <p:sp>
        <p:nvSpPr>
          <p:cNvPr id="3875" name="Google Shape;3875;p76"/>
          <p:cNvSpPr txBox="1"/>
          <p:nvPr/>
        </p:nvSpPr>
        <p:spPr>
          <a:xfrm>
            <a:off x="572955" y="133033"/>
            <a:ext cx="5338495"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Quality check all variants called</a:t>
            </a:r>
            <a:endParaRPr sz="2800" dirty="0">
              <a:solidFill>
                <a:srgbClr val="F6EECA"/>
              </a:solidFill>
              <a:latin typeface="Helvetica Neue Light"/>
              <a:ea typeface="Helvetica Neue Light"/>
              <a:cs typeface="Helvetica Neue Light"/>
              <a:sym typeface="Helvetica Neue Light"/>
            </a:endParaRPr>
          </a:p>
        </p:txBody>
      </p:sp>
      <p:sp>
        <p:nvSpPr>
          <p:cNvPr id="3876" name="Google Shape;3876;p76"/>
          <p:cNvSpPr/>
          <p:nvPr/>
        </p:nvSpPr>
        <p:spPr>
          <a:xfrm>
            <a:off x="631908" y="984110"/>
            <a:ext cx="10928184"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77" name="Google Shape;3877;p76"/>
          <p:cNvSpPr/>
          <p:nvPr/>
        </p:nvSpPr>
        <p:spPr>
          <a:xfrm>
            <a:off x="614926" y="984110"/>
            <a:ext cx="2174996" cy="427578"/>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78" name="Google Shape;3878;p76"/>
          <p:cNvSpPr/>
          <p:nvPr/>
        </p:nvSpPr>
        <p:spPr>
          <a:xfrm>
            <a:off x="4919823" y="984110"/>
            <a:ext cx="1570581" cy="424598"/>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79" name="Google Shape;3879;p76"/>
          <p:cNvSpPr/>
          <p:nvPr/>
        </p:nvSpPr>
        <p:spPr>
          <a:xfrm>
            <a:off x="8590694" y="984110"/>
            <a:ext cx="2006448" cy="424598"/>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80" name="Google Shape;3880;p76"/>
          <p:cNvSpPr/>
          <p:nvPr/>
        </p:nvSpPr>
        <p:spPr>
          <a:xfrm>
            <a:off x="2639648" y="984110"/>
            <a:ext cx="284712" cy="42757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81" name="Google Shape;3881;p76"/>
          <p:cNvSpPr/>
          <p:nvPr/>
        </p:nvSpPr>
        <p:spPr>
          <a:xfrm>
            <a:off x="4357852" y="984110"/>
            <a:ext cx="578953"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82" name="Google Shape;3882;p76"/>
          <p:cNvSpPr/>
          <p:nvPr/>
        </p:nvSpPr>
        <p:spPr>
          <a:xfrm>
            <a:off x="6474273" y="984110"/>
            <a:ext cx="578953"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83" name="Google Shape;3883;p76"/>
          <p:cNvSpPr/>
          <p:nvPr/>
        </p:nvSpPr>
        <p:spPr>
          <a:xfrm>
            <a:off x="8599820" y="984110"/>
            <a:ext cx="294926"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84" name="Google Shape;3884;p76"/>
          <p:cNvSpPr/>
          <p:nvPr/>
        </p:nvSpPr>
        <p:spPr>
          <a:xfrm>
            <a:off x="10337790" y="984110"/>
            <a:ext cx="294926" cy="413589"/>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3885" name="Google Shape;3885;p76"/>
          <p:cNvSpPr/>
          <p:nvPr/>
        </p:nvSpPr>
        <p:spPr>
          <a:xfrm>
            <a:off x="4655609" y="964066"/>
            <a:ext cx="216211" cy="44464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86" name="Google Shape;3886;p76"/>
          <p:cNvSpPr/>
          <p:nvPr/>
        </p:nvSpPr>
        <p:spPr>
          <a:xfrm>
            <a:off x="10004983" y="984110"/>
            <a:ext cx="216211" cy="44464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87" name="Google Shape;3887;p76"/>
          <p:cNvSpPr/>
          <p:nvPr/>
        </p:nvSpPr>
        <p:spPr>
          <a:xfrm>
            <a:off x="7772811" y="975289"/>
            <a:ext cx="216211" cy="44464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88" name="Google Shape;3888;p76"/>
          <p:cNvSpPr/>
          <p:nvPr/>
        </p:nvSpPr>
        <p:spPr>
          <a:xfrm>
            <a:off x="2341891" y="989328"/>
            <a:ext cx="205539" cy="43942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nvGrpSpPr>
          <p:cNvPr id="3889" name="Google Shape;3889;p76"/>
          <p:cNvGrpSpPr/>
          <p:nvPr/>
        </p:nvGrpSpPr>
        <p:grpSpPr>
          <a:xfrm>
            <a:off x="-981252" y="1688034"/>
            <a:ext cx="14943312" cy="3086450"/>
            <a:chOff x="-921681" y="2312770"/>
            <a:chExt cx="14943312" cy="3086450"/>
          </a:xfrm>
        </p:grpSpPr>
        <p:grpSp>
          <p:nvGrpSpPr>
            <p:cNvPr id="3890" name="Google Shape;3890;p76"/>
            <p:cNvGrpSpPr/>
            <p:nvPr/>
          </p:nvGrpSpPr>
          <p:grpSpPr>
            <a:xfrm>
              <a:off x="-921681" y="2330292"/>
              <a:ext cx="5355764" cy="471785"/>
              <a:chOff x="951286" y="4599893"/>
              <a:chExt cx="4084353" cy="726698"/>
            </a:xfrm>
          </p:grpSpPr>
          <p:grpSp>
            <p:nvGrpSpPr>
              <p:cNvPr id="3891" name="Google Shape;3891;p76"/>
              <p:cNvGrpSpPr/>
              <p:nvPr/>
            </p:nvGrpSpPr>
            <p:grpSpPr>
              <a:xfrm rot="10800000" flipH="1">
                <a:off x="951288" y="4599893"/>
                <a:ext cx="4084351" cy="113432"/>
                <a:chOff x="1207475" y="2042882"/>
                <a:chExt cx="9812216" cy="720000"/>
              </a:xfrm>
            </p:grpSpPr>
            <p:sp>
              <p:nvSpPr>
                <p:cNvPr id="3892" name="Google Shape;3892;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93" name="Google Shape;3893;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94" name="Google Shape;3894;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95" name="Google Shape;3895;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96" name="Google Shape;3896;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97" name="Google Shape;3897;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98" name="Google Shape;3898;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899" name="Google Shape;3899;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900" name="Google Shape;3900;p76"/>
              <p:cNvSpPr/>
              <p:nvPr/>
            </p:nvSpPr>
            <p:spPr>
              <a:xfrm>
                <a:off x="2106597" y="459989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901" name="Google Shape;3901;p76"/>
              <p:cNvGrpSpPr/>
              <p:nvPr/>
            </p:nvGrpSpPr>
            <p:grpSpPr>
              <a:xfrm rot="10800000" flipH="1">
                <a:off x="951288" y="4750813"/>
                <a:ext cx="4084351" cy="113432"/>
                <a:chOff x="1207475" y="2042882"/>
                <a:chExt cx="9812216" cy="720000"/>
              </a:xfrm>
            </p:grpSpPr>
            <p:sp>
              <p:nvSpPr>
                <p:cNvPr id="3902" name="Google Shape;3902;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03" name="Google Shape;3903;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04" name="Google Shape;3904;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05" name="Google Shape;3905;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06" name="Google Shape;3906;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07" name="Google Shape;3907;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08" name="Google Shape;3908;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09" name="Google Shape;3909;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910" name="Google Shape;3910;p76"/>
              <p:cNvSpPr/>
              <p:nvPr/>
            </p:nvSpPr>
            <p:spPr>
              <a:xfrm>
                <a:off x="2106597" y="475081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911" name="Google Shape;3911;p76"/>
              <p:cNvGrpSpPr/>
              <p:nvPr/>
            </p:nvGrpSpPr>
            <p:grpSpPr>
              <a:xfrm rot="10800000" flipH="1">
                <a:off x="951287" y="5059233"/>
                <a:ext cx="4084351" cy="113432"/>
                <a:chOff x="1207475" y="2042882"/>
                <a:chExt cx="9812216" cy="720000"/>
              </a:xfrm>
            </p:grpSpPr>
            <p:sp>
              <p:nvSpPr>
                <p:cNvPr id="3912" name="Google Shape;3912;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13" name="Google Shape;3913;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14" name="Google Shape;3914;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15" name="Google Shape;3915;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16" name="Google Shape;3916;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17" name="Google Shape;3917;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18" name="Google Shape;3918;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19" name="Google Shape;3919;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920" name="Google Shape;3920;p76"/>
              <p:cNvSpPr/>
              <p:nvPr/>
            </p:nvSpPr>
            <p:spPr>
              <a:xfrm>
                <a:off x="2106596" y="505923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921" name="Google Shape;3921;p76"/>
              <p:cNvGrpSpPr/>
              <p:nvPr/>
            </p:nvGrpSpPr>
            <p:grpSpPr>
              <a:xfrm rot="10800000" flipH="1">
                <a:off x="951286" y="5213159"/>
                <a:ext cx="4084351" cy="113432"/>
                <a:chOff x="1207475" y="2042882"/>
                <a:chExt cx="9812216" cy="720000"/>
              </a:xfrm>
            </p:grpSpPr>
            <p:sp>
              <p:nvSpPr>
                <p:cNvPr id="3922" name="Google Shape;3922;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23" name="Google Shape;3923;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24" name="Google Shape;3924;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25" name="Google Shape;3925;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26" name="Google Shape;3926;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27" name="Google Shape;3927;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28" name="Google Shape;3928;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29" name="Google Shape;3929;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930" name="Google Shape;3930;p76"/>
              <p:cNvSpPr/>
              <p:nvPr/>
            </p:nvSpPr>
            <p:spPr>
              <a:xfrm>
                <a:off x="2106595" y="5213159"/>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931" name="Google Shape;3931;p76"/>
              <p:cNvGrpSpPr/>
              <p:nvPr/>
            </p:nvGrpSpPr>
            <p:grpSpPr>
              <a:xfrm rot="10800000" flipH="1">
                <a:off x="951287" y="4905307"/>
                <a:ext cx="4084351" cy="113432"/>
                <a:chOff x="1207475" y="2042882"/>
                <a:chExt cx="9812216" cy="720000"/>
              </a:xfrm>
            </p:grpSpPr>
            <p:sp>
              <p:nvSpPr>
                <p:cNvPr id="3932" name="Google Shape;3932;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33" name="Google Shape;3933;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34" name="Google Shape;3934;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35" name="Google Shape;3935;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36" name="Google Shape;3936;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37" name="Google Shape;3937;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38" name="Google Shape;3938;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39" name="Google Shape;3939;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940" name="Google Shape;3940;p76"/>
              <p:cNvSpPr/>
              <p:nvPr/>
            </p:nvSpPr>
            <p:spPr>
              <a:xfrm>
                <a:off x="2106596" y="4905307"/>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3941" name="Google Shape;3941;p76"/>
            <p:cNvGrpSpPr/>
            <p:nvPr/>
          </p:nvGrpSpPr>
          <p:grpSpPr>
            <a:xfrm>
              <a:off x="1102470" y="2848954"/>
              <a:ext cx="5355764" cy="471785"/>
              <a:chOff x="951286" y="4599893"/>
              <a:chExt cx="4084353" cy="726698"/>
            </a:xfrm>
          </p:grpSpPr>
          <p:grpSp>
            <p:nvGrpSpPr>
              <p:cNvPr id="3942" name="Google Shape;3942;p76"/>
              <p:cNvGrpSpPr/>
              <p:nvPr/>
            </p:nvGrpSpPr>
            <p:grpSpPr>
              <a:xfrm rot="10800000" flipH="1">
                <a:off x="951288" y="4599893"/>
                <a:ext cx="4084351" cy="113432"/>
                <a:chOff x="1207475" y="2042882"/>
                <a:chExt cx="9812216" cy="720000"/>
              </a:xfrm>
            </p:grpSpPr>
            <p:sp>
              <p:nvSpPr>
                <p:cNvPr id="3943" name="Google Shape;3943;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44" name="Google Shape;3944;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45" name="Google Shape;3945;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46" name="Google Shape;3946;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47" name="Google Shape;3947;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48" name="Google Shape;3948;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49" name="Google Shape;3949;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50" name="Google Shape;3950;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951" name="Google Shape;3951;p76"/>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952" name="Google Shape;3952;p76"/>
              <p:cNvGrpSpPr/>
              <p:nvPr/>
            </p:nvGrpSpPr>
            <p:grpSpPr>
              <a:xfrm rot="10800000" flipH="1">
                <a:off x="951288" y="4750813"/>
                <a:ext cx="4084351" cy="113432"/>
                <a:chOff x="1207475" y="2042882"/>
                <a:chExt cx="9812216" cy="720000"/>
              </a:xfrm>
            </p:grpSpPr>
            <p:sp>
              <p:nvSpPr>
                <p:cNvPr id="3953" name="Google Shape;3953;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54" name="Google Shape;3954;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55" name="Google Shape;3955;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56" name="Google Shape;3956;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57" name="Google Shape;3957;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58" name="Google Shape;3958;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59" name="Google Shape;3959;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60" name="Google Shape;3960;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961" name="Google Shape;3961;p76"/>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962" name="Google Shape;3962;p76"/>
              <p:cNvGrpSpPr/>
              <p:nvPr/>
            </p:nvGrpSpPr>
            <p:grpSpPr>
              <a:xfrm rot="10800000" flipH="1">
                <a:off x="951287" y="5059233"/>
                <a:ext cx="4084351" cy="113432"/>
                <a:chOff x="1207475" y="2042882"/>
                <a:chExt cx="9812216" cy="720000"/>
              </a:xfrm>
            </p:grpSpPr>
            <p:sp>
              <p:nvSpPr>
                <p:cNvPr id="3963" name="Google Shape;3963;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64" name="Google Shape;3964;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65" name="Google Shape;3965;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66" name="Google Shape;3966;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67" name="Google Shape;3967;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68" name="Google Shape;3968;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69" name="Google Shape;3969;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70" name="Google Shape;3970;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971" name="Google Shape;3971;p76"/>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972" name="Google Shape;3972;p76"/>
              <p:cNvGrpSpPr/>
              <p:nvPr/>
            </p:nvGrpSpPr>
            <p:grpSpPr>
              <a:xfrm rot="10800000" flipH="1">
                <a:off x="951286" y="5213159"/>
                <a:ext cx="4084351" cy="113432"/>
                <a:chOff x="1207475" y="2042882"/>
                <a:chExt cx="9812216" cy="720000"/>
              </a:xfrm>
            </p:grpSpPr>
            <p:sp>
              <p:nvSpPr>
                <p:cNvPr id="3973" name="Google Shape;3973;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74" name="Google Shape;3974;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75" name="Google Shape;3975;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76" name="Google Shape;3976;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77" name="Google Shape;3977;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78" name="Google Shape;3978;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79" name="Google Shape;3979;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80" name="Google Shape;3980;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981" name="Google Shape;3981;p76"/>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3982" name="Google Shape;3982;p76"/>
              <p:cNvGrpSpPr/>
              <p:nvPr/>
            </p:nvGrpSpPr>
            <p:grpSpPr>
              <a:xfrm rot="10800000" flipH="1">
                <a:off x="951287" y="4905307"/>
                <a:ext cx="4084351" cy="113432"/>
                <a:chOff x="1207475" y="2042882"/>
                <a:chExt cx="9812216" cy="720000"/>
              </a:xfrm>
            </p:grpSpPr>
            <p:sp>
              <p:nvSpPr>
                <p:cNvPr id="3983" name="Google Shape;3983;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84" name="Google Shape;3984;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85" name="Google Shape;3985;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86" name="Google Shape;3986;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87" name="Google Shape;3987;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88" name="Google Shape;3988;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89" name="Google Shape;3989;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90" name="Google Shape;3990;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3991" name="Google Shape;3991;p76"/>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3992" name="Google Shape;3992;p76"/>
            <p:cNvGrpSpPr/>
            <p:nvPr/>
          </p:nvGrpSpPr>
          <p:grpSpPr>
            <a:xfrm>
              <a:off x="3045397" y="3366262"/>
              <a:ext cx="5355764" cy="471785"/>
              <a:chOff x="951286" y="4599893"/>
              <a:chExt cx="4084353" cy="726698"/>
            </a:xfrm>
          </p:grpSpPr>
          <p:grpSp>
            <p:nvGrpSpPr>
              <p:cNvPr id="3993" name="Google Shape;3993;p76"/>
              <p:cNvGrpSpPr/>
              <p:nvPr/>
            </p:nvGrpSpPr>
            <p:grpSpPr>
              <a:xfrm rot="10800000" flipH="1">
                <a:off x="951288" y="4599893"/>
                <a:ext cx="4084351" cy="113432"/>
                <a:chOff x="1207475" y="2042882"/>
                <a:chExt cx="9812216" cy="720000"/>
              </a:xfrm>
            </p:grpSpPr>
            <p:sp>
              <p:nvSpPr>
                <p:cNvPr id="3994" name="Google Shape;3994;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95" name="Google Shape;3995;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96" name="Google Shape;3996;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97" name="Google Shape;3997;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98" name="Google Shape;3998;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3999" name="Google Shape;3999;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00" name="Google Shape;4000;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01" name="Google Shape;4001;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002" name="Google Shape;4002;p76"/>
              <p:cNvSpPr/>
              <p:nvPr/>
            </p:nvSpPr>
            <p:spPr>
              <a:xfrm>
                <a:off x="2106597" y="459989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003" name="Google Shape;4003;p76"/>
              <p:cNvGrpSpPr/>
              <p:nvPr/>
            </p:nvGrpSpPr>
            <p:grpSpPr>
              <a:xfrm rot="10800000" flipH="1">
                <a:off x="951288" y="4750813"/>
                <a:ext cx="4084351" cy="113432"/>
                <a:chOff x="1207475" y="2042882"/>
                <a:chExt cx="9812216" cy="720000"/>
              </a:xfrm>
            </p:grpSpPr>
            <p:sp>
              <p:nvSpPr>
                <p:cNvPr id="4004" name="Google Shape;4004;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05" name="Google Shape;4005;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06" name="Google Shape;4006;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07" name="Google Shape;4007;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08" name="Google Shape;4008;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09" name="Google Shape;4009;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10" name="Google Shape;4010;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11" name="Google Shape;4011;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012" name="Google Shape;4012;p76"/>
              <p:cNvSpPr/>
              <p:nvPr/>
            </p:nvSpPr>
            <p:spPr>
              <a:xfrm>
                <a:off x="2106597" y="475081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013" name="Google Shape;4013;p76"/>
              <p:cNvGrpSpPr/>
              <p:nvPr/>
            </p:nvGrpSpPr>
            <p:grpSpPr>
              <a:xfrm rot="10800000" flipH="1">
                <a:off x="951287" y="5059233"/>
                <a:ext cx="4084351" cy="113432"/>
                <a:chOff x="1207475" y="2042882"/>
                <a:chExt cx="9812216" cy="720000"/>
              </a:xfrm>
            </p:grpSpPr>
            <p:sp>
              <p:nvSpPr>
                <p:cNvPr id="4014" name="Google Shape;4014;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15" name="Google Shape;4015;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16" name="Google Shape;4016;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17" name="Google Shape;4017;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18" name="Google Shape;4018;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19" name="Google Shape;4019;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20" name="Google Shape;4020;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21" name="Google Shape;4021;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022" name="Google Shape;4022;p76"/>
              <p:cNvSpPr/>
              <p:nvPr/>
            </p:nvSpPr>
            <p:spPr>
              <a:xfrm>
                <a:off x="2106596" y="505923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023" name="Google Shape;4023;p76"/>
              <p:cNvGrpSpPr/>
              <p:nvPr/>
            </p:nvGrpSpPr>
            <p:grpSpPr>
              <a:xfrm rot="10800000" flipH="1">
                <a:off x="951286" y="5213159"/>
                <a:ext cx="4084351" cy="113432"/>
                <a:chOff x="1207475" y="2042882"/>
                <a:chExt cx="9812216" cy="720000"/>
              </a:xfrm>
            </p:grpSpPr>
            <p:sp>
              <p:nvSpPr>
                <p:cNvPr id="4024" name="Google Shape;4024;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25" name="Google Shape;4025;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26" name="Google Shape;4026;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27" name="Google Shape;4027;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28" name="Google Shape;4028;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29" name="Google Shape;4029;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30" name="Google Shape;4030;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31" name="Google Shape;4031;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032" name="Google Shape;4032;p76"/>
              <p:cNvSpPr/>
              <p:nvPr/>
            </p:nvSpPr>
            <p:spPr>
              <a:xfrm>
                <a:off x="2106595" y="5213159"/>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033" name="Google Shape;4033;p76"/>
              <p:cNvGrpSpPr/>
              <p:nvPr/>
            </p:nvGrpSpPr>
            <p:grpSpPr>
              <a:xfrm rot="10800000" flipH="1">
                <a:off x="951287" y="4905307"/>
                <a:ext cx="4084351" cy="113432"/>
                <a:chOff x="1207475" y="2042882"/>
                <a:chExt cx="9812216" cy="720000"/>
              </a:xfrm>
            </p:grpSpPr>
            <p:sp>
              <p:nvSpPr>
                <p:cNvPr id="4034" name="Google Shape;4034;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35" name="Google Shape;4035;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36" name="Google Shape;4036;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37" name="Google Shape;4037;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38" name="Google Shape;4038;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39" name="Google Shape;4039;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40" name="Google Shape;4040;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41" name="Google Shape;4041;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042" name="Google Shape;4042;p76"/>
              <p:cNvSpPr/>
              <p:nvPr/>
            </p:nvSpPr>
            <p:spPr>
              <a:xfrm>
                <a:off x="2106596" y="4905307"/>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4043" name="Google Shape;4043;p76"/>
            <p:cNvGrpSpPr/>
            <p:nvPr/>
          </p:nvGrpSpPr>
          <p:grpSpPr>
            <a:xfrm>
              <a:off x="5006304" y="3840883"/>
              <a:ext cx="5355764" cy="471785"/>
              <a:chOff x="951286" y="4599893"/>
              <a:chExt cx="4084353" cy="726698"/>
            </a:xfrm>
          </p:grpSpPr>
          <p:grpSp>
            <p:nvGrpSpPr>
              <p:cNvPr id="4044" name="Google Shape;4044;p76"/>
              <p:cNvGrpSpPr/>
              <p:nvPr/>
            </p:nvGrpSpPr>
            <p:grpSpPr>
              <a:xfrm rot="10800000" flipH="1">
                <a:off x="951288" y="4599893"/>
                <a:ext cx="4084351" cy="113432"/>
                <a:chOff x="1207475" y="2042882"/>
                <a:chExt cx="9812216" cy="720000"/>
              </a:xfrm>
            </p:grpSpPr>
            <p:sp>
              <p:nvSpPr>
                <p:cNvPr id="4045" name="Google Shape;4045;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46" name="Google Shape;4046;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47" name="Google Shape;4047;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48" name="Google Shape;4048;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49" name="Google Shape;4049;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50" name="Google Shape;4050;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51" name="Google Shape;4051;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52" name="Google Shape;4052;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053" name="Google Shape;4053;p76"/>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054" name="Google Shape;4054;p76"/>
              <p:cNvGrpSpPr/>
              <p:nvPr/>
            </p:nvGrpSpPr>
            <p:grpSpPr>
              <a:xfrm rot="10800000" flipH="1">
                <a:off x="951288" y="4750813"/>
                <a:ext cx="4084351" cy="113432"/>
                <a:chOff x="1207475" y="2042882"/>
                <a:chExt cx="9812216" cy="720000"/>
              </a:xfrm>
            </p:grpSpPr>
            <p:sp>
              <p:nvSpPr>
                <p:cNvPr id="4055" name="Google Shape;4055;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56" name="Google Shape;4056;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57" name="Google Shape;4057;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58" name="Google Shape;4058;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59" name="Google Shape;4059;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60" name="Google Shape;4060;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61" name="Google Shape;4061;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62" name="Google Shape;4062;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063" name="Google Shape;4063;p76"/>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064" name="Google Shape;4064;p76"/>
              <p:cNvGrpSpPr/>
              <p:nvPr/>
            </p:nvGrpSpPr>
            <p:grpSpPr>
              <a:xfrm rot="10800000" flipH="1">
                <a:off x="951287" y="5059233"/>
                <a:ext cx="4084351" cy="113432"/>
                <a:chOff x="1207475" y="2042882"/>
                <a:chExt cx="9812216" cy="720000"/>
              </a:xfrm>
            </p:grpSpPr>
            <p:sp>
              <p:nvSpPr>
                <p:cNvPr id="4065" name="Google Shape;4065;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66" name="Google Shape;4066;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67" name="Google Shape;4067;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68" name="Google Shape;4068;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69" name="Google Shape;4069;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70" name="Google Shape;4070;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71" name="Google Shape;4071;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72" name="Google Shape;4072;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073" name="Google Shape;4073;p76"/>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074" name="Google Shape;4074;p76"/>
              <p:cNvGrpSpPr/>
              <p:nvPr/>
            </p:nvGrpSpPr>
            <p:grpSpPr>
              <a:xfrm rot="10800000" flipH="1">
                <a:off x="951286" y="5213159"/>
                <a:ext cx="4084351" cy="113432"/>
                <a:chOff x="1207475" y="2042882"/>
                <a:chExt cx="9812216" cy="720000"/>
              </a:xfrm>
            </p:grpSpPr>
            <p:sp>
              <p:nvSpPr>
                <p:cNvPr id="4075" name="Google Shape;4075;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76" name="Google Shape;4076;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77" name="Google Shape;4077;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78" name="Google Shape;4078;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79" name="Google Shape;4079;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80" name="Google Shape;4080;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81" name="Google Shape;4081;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82" name="Google Shape;4082;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083" name="Google Shape;4083;p76"/>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084" name="Google Shape;4084;p76"/>
              <p:cNvGrpSpPr/>
              <p:nvPr/>
            </p:nvGrpSpPr>
            <p:grpSpPr>
              <a:xfrm rot="10800000" flipH="1">
                <a:off x="951287" y="4905307"/>
                <a:ext cx="4084351" cy="113432"/>
                <a:chOff x="1207475" y="2042882"/>
                <a:chExt cx="9812216" cy="720000"/>
              </a:xfrm>
            </p:grpSpPr>
            <p:sp>
              <p:nvSpPr>
                <p:cNvPr id="4085" name="Google Shape;4085;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86" name="Google Shape;4086;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87" name="Google Shape;4087;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88" name="Google Shape;4088;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89" name="Google Shape;4089;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90" name="Google Shape;4090;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91" name="Google Shape;4091;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92" name="Google Shape;4092;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093" name="Google Shape;4093;p76"/>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4094" name="Google Shape;4094;p76"/>
            <p:cNvSpPr/>
            <p:nvPr/>
          </p:nvSpPr>
          <p:spPr>
            <a:xfrm>
              <a:off x="8334559" y="4562196"/>
              <a:ext cx="2367554" cy="7364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095" name="Google Shape;4095;p76"/>
            <p:cNvGrpSpPr/>
            <p:nvPr/>
          </p:nvGrpSpPr>
          <p:grpSpPr>
            <a:xfrm>
              <a:off x="8665867" y="4894593"/>
              <a:ext cx="5355764" cy="471785"/>
              <a:chOff x="951286" y="4599893"/>
              <a:chExt cx="4084353" cy="726698"/>
            </a:xfrm>
          </p:grpSpPr>
          <p:grpSp>
            <p:nvGrpSpPr>
              <p:cNvPr id="4096" name="Google Shape;4096;p76"/>
              <p:cNvGrpSpPr/>
              <p:nvPr/>
            </p:nvGrpSpPr>
            <p:grpSpPr>
              <a:xfrm rot="10800000" flipH="1">
                <a:off x="951288" y="4599893"/>
                <a:ext cx="4084351" cy="113432"/>
                <a:chOff x="1207475" y="2042882"/>
                <a:chExt cx="9812216" cy="720000"/>
              </a:xfrm>
            </p:grpSpPr>
            <p:sp>
              <p:nvSpPr>
                <p:cNvPr id="4097" name="Google Shape;4097;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98" name="Google Shape;4098;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099" name="Google Shape;4099;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00" name="Google Shape;4100;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01" name="Google Shape;4101;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02" name="Google Shape;4102;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03" name="Google Shape;4103;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04" name="Google Shape;4104;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105" name="Google Shape;4105;p76"/>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106" name="Google Shape;4106;p76"/>
              <p:cNvGrpSpPr/>
              <p:nvPr/>
            </p:nvGrpSpPr>
            <p:grpSpPr>
              <a:xfrm rot="10800000" flipH="1">
                <a:off x="951288" y="4750813"/>
                <a:ext cx="4084351" cy="113432"/>
                <a:chOff x="1207475" y="2042882"/>
                <a:chExt cx="9812216" cy="720000"/>
              </a:xfrm>
            </p:grpSpPr>
            <p:sp>
              <p:nvSpPr>
                <p:cNvPr id="4107" name="Google Shape;4107;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08" name="Google Shape;4108;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09" name="Google Shape;4109;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10" name="Google Shape;4110;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11" name="Google Shape;4111;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12" name="Google Shape;4112;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13" name="Google Shape;4113;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14" name="Google Shape;4114;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115" name="Google Shape;4115;p76"/>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116" name="Google Shape;4116;p76"/>
              <p:cNvGrpSpPr/>
              <p:nvPr/>
            </p:nvGrpSpPr>
            <p:grpSpPr>
              <a:xfrm rot="10800000" flipH="1">
                <a:off x="951287" y="5059233"/>
                <a:ext cx="4084351" cy="113432"/>
                <a:chOff x="1207475" y="2042882"/>
                <a:chExt cx="9812216" cy="720000"/>
              </a:xfrm>
            </p:grpSpPr>
            <p:sp>
              <p:nvSpPr>
                <p:cNvPr id="4117" name="Google Shape;4117;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18" name="Google Shape;4118;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19" name="Google Shape;4119;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20" name="Google Shape;4120;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21" name="Google Shape;4121;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22" name="Google Shape;4122;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23" name="Google Shape;4123;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24" name="Google Shape;4124;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125" name="Google Shape;4125;p76"/>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126" name="Google Shape;4126;p76"/>
              <p:cNvGrpSpPr/>
              <p:nvPr/>
            </p:nvGrpSpPr>
            <p:grpSpPr>
              <a:xfrm rot="10800000" flipH="1">
                <a:off x="951286" y="5213159"/>
                <a:ext cx="4084351" cy="113432"/>
                <a:chOff x="1207475" y="2042882"/>
                <a:chExt cx="9812216" cy="720000"/>
              </a:xfrm>
            </p:grpSpPr>
            <p:sp>
              <p:nvSpPr>
                <p:cNvPr id="4127" name="Google Shape;4127;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28" name="Google Shape;4128;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29" name="Google Shape;4129;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30" name="Google Shape;4130;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31" name="Google Shape;4131;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32" name="Google Shape;4132;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33" name="Google Shape;4133;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34" name="Google Shape;4134;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135" name="Google Shape;4135;p76"/>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136" name="Google Shape;4136;p76"/>
              <p:cNvGrpSpPr/>
              <p:nvPr/>
            </p:nvGrpSpPr>
            <p:grpSpPr>
              <a:xfrm rot="10800000" flipH="1">
                <a:off x="951287" y="4905307"/>
                <a:ext cx="4084351" cy="113432"/>
                <a:chOff x="1207475" y="2042882"/>
                <a:chExt cx="9812216" cy="720000"/>
              </a:xfrm>
            </p:grpSpPr>
            <p:sp>
              <p:nvSpPr>
                <p:cNvPr id="4137" name="Google Shape;4137;p76"/>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38" name="Google Shape;4138;p76"/>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39" name="Google Shape;4139;p76"/>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40" name="Google Shape;4140;p76"/>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41" name="Google Shape;4141;p76"/>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42" name="Google Shape;4142;p76"/>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43" name="Google Shape;4143;p76"/>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44" name="Google Shape;4144;p76"/>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145" name="Google Shape;4145;p76"/>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4146" name="Google Shape;4146;p76"/>
            <p:cNvSpPr/>
            <p:nvPr/>
          </p:nvSpPr>
          <p:spPr>
            <a:xfrm>
              <a:off x="2199129" y="231277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47" name="Google Shape;4147;p76"/>
            <p:cNvSpPr/>
            <p:nvPr/>
          </p:nvSpPr>
          <p:spPr>
            <a:xfrm>
              <a:off x="2199129" y="242137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48" name="Google Shape;4148;p76"/>
            <p:cNvSpPr/>
            <p:nvPr/>
          </p:nvSpPr>
          <p:spPr>
            <a:xfrm>
              <a:off x="2199129" y="262039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49" name="Google Shape;4149;p76"/>
            <p:cNvSpPr/>
            <p:nvPr/>
          </p:nvSpPr>
          <p:spPr>
            <a:xfrm>
              <a:off x="2199129" y="272695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50" name="Google Shape;4150;p76"/>
            <p:cNvSpPr/>
            <p:nvPr/>
          </p:nvSpPr>
          <p:spPr>
            <a:xfrm>
              <a:off x="1214630" y="241283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51" name="Google Shape;4151;p76"/>
            <p:cNvSpPr/>
            <p:nvPr/>
          </p:nvSpPr>
          <p:spPr>
            <a:xfrm>
              <a:off x="1590738" y="251664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52" name="Google Shape;4152;p76"/>
            <p:cNvSpPr/>
            <p:nvPr/>
          </p:nvSpPr>
          <p:spPr>
            <a:xfrm>
              <a:off x="807082" y="261359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53" name="Google Shape;4153;p76"/>
            <p:cNvSpPr/>
            <p:nvPr/>
          </p:nvSpPr>
          <p:spPr>
            <a:xfrm>
              <a:off x="966243" y="231817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54" name="Google Shape;4154;p76"/>
            <p:cNvSpPr/>
            <p:nvPr/>
          </p:nvSpPr>
          <p:spPr>
            <a:xfrm>
              <a:off x="2645518" y="240815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55" name="Google Shape;4155;p76"/>
            <p:cNvSpPr/>
            <p:nvPr/>
          </p:nvSpPr>
          <p:spPr>
            <a:xfrm>
              <a:off x="4142305" y="283129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56" name="Google Shape;4156;p76"/>
            <p:cNvSpPr/>
            <p:nvPr/>
          </p:nvSpPr>
          <p:spPr>
            <a:xfrm>
              <a:off x="4560340" y="322769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57" name="Google Shape;4157;p76"/>
            <p:cNvSpPr/>
            <p:nvPr/>
          </p:nvSpPr>
          <p:spPr>
            <a:xfrm>
              <a:off x="3786767" y="294878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58" name="Google Shape;4158;p76"/>
            <p:cNvSpPr/>
            <p:nvPr/>
          </p:nvSpPr>
          <p:spPr>
            <a:xfrm>
              <a:off x="3533914" y="314911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59" name="Google Shape;4159;p76"/>
            <p:cNvSpPr/>
            <p:nvPr/>
          </p:nvSpPr>
          <p:spPr>
            <a:xfrm>
              <a:off x="3157806" y="293136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60" name="Google Shape;4160;p76"/>
            <p:cNvSpPr/>
            <p:nvPr/>
          </p:nvSpPr>
          <p:spPr>
            <a:xfrm>
              <a:off x="3533914" y="303517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61" name="Google Shape;4161;p76"/>
            <p:cNvSpPr/>
            <p:nvPr/>
          </p:nvSpPr>
          <p:spPr>
            <a:xfrm>
              <a:off x="2750258" y="313212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62" name="Google Shape;4162;p76"/>
            <p:cNvSpPr/>
            <p:nvPr/>
          </p:nvSpPr>
          <p:spPr>
            <a:xfrm>
              <a:off x="2909419" y="28367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63" name="Google Shape;4163;p76"/>
            <p:cNvSpPr/>
            <p:nvPr/>
          </p:nvSpPr>
          <p:spPr>
            <a:xfrm>
              <a:off x="4588694" y="292667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64" name="Google Shape;4164;p76"/>
            <p:cNvSpPr/>
            <p:nvPr/>
          </p:nvSpPr>
          <p:spPr>
            <a:xfrm>
              <a:off x="6229909" y="335381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65" name="Google Shape;4165;p76"/>
            <p:cNvSpPr/>
            <p:nvPr/>
          </p:nvSpPr>
          <p:spPr>
            <a:xfrm>
              <a:off x="6229909" y="376799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66" name="Google Shape;4166;p76"/>
            <p:cNvSpPr/>
            <p:nvPr/>
          </p:nvSpPr>
          <p:spPr>
            <a:xfrm>
              <a:off x="5245410" y="345388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67" name="Google Shape;4167;p76"/>
            <p:cNvSpPr/>
            <p:nvPr/>
          </p:nvSpPr>
          <p:spPr>
            <a:xfrm>
              <a:off x="5621518" y="355769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68" name="Google Shape;4168;p76"/>
            <p:cNvSpPr/>
            <p:nvPr/>
          </p:nvSpPr>
          <p:spPr>
            <a:xfrm>
              <a:off x="4837862" y="365464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69" name="Google Shape;4169;p76"/>
            <p:cNvSpPr/>
            <p:nvPr/>
          </p:nvSpPr>
          <p:spPr>
            <a:xfrm>
              <a:off x="4997023" y="3359218"/>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70" name="Google Shape;4170;p76"/>
            <p:cNvSpPr/>
            <p:nvPr/>
          </p:nvSpPr>
          <p:spPr>
            <a:xfrm>
              <a:off x="6676298" y="344919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71" name="Google Shape;4171;p76"/>
            <p:cNvSpPr/>
            <p:nvPr/>
          </p:nvSpPr>
          <p:spPr>
            <a:xfrm>
              <a:off x="8211663" y="382381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72" name="Google Shape;4172;p76"/>
            <p:cNvSpPr/>
            <p:nvPr/>
          </p:nvSpPr>
          <p:spPr>
            <a:xfrm>
              <a:off x="8211663" y="42380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73" name="Google Shape;4173;p76"/>
            <p:cNvSpPr/>
            <p:nvPr/>
          </p:nvSpPr>
          <p:spPr>
            <a:xfrm>
              <a:off x="7227164" y="392388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74" name="Google Shape;4174;p76"/>
            <p:cNvSpPr/>
            <p:nvPr/>
          </p:nvSpPr>
          <p:spPr>
            <a:xfrm>
              <a:off x="7603272" y="402769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75" name="Google Shape;4175;p76"/>
            <p:cNvSpPr/>
            <p:nvPr/>
          </p:nvSpPr>
          <p:spPr>
            <a:xfrm>
              <a:off x="6819616" y="412464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76" name="Google Shape;4176;p76"/>
            <p:cNvSpPr/>
            <p:nvPr/>
          </p:nvSpPr>
          <p:spPr>
            <a:xfrm>
              <a:off x="6978777" y="382922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77" name="Google Shape;4177;p76"/>
            <p:cNvSpPr/>
            <p:nvPr/>
          </p:nvSpPr>
          <p:spPr>
            <a:xfrm>
              <a:off x="8658052" y="391919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78" name="Google Shape;4178;p76"/>
            <p:cNvSpPr/>
            <p:nvPr/>
          </p:nvSpPr>
          <p:spPr>
            <a:xfrm>
              <a:off x="7603272" y="391415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79" name="Google Shape;4179;p76"/>
            <p:cNvSpPr/>
            <p:nvPr/>
          </p:nvSpPr>
          <p:spPr>
            <a:xfrm>
              <a:off x="7607304" y="380436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80" name="Google Shape;4180;p76"/>
            <p:cNvSpPr/>
            <p:nvPr/>
          </p:nvSpPr>
          <p:spPr>
            <a:xfrm>
              <a:off x="7583493" y="423213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81" name="Google Shape;4181;p76"/>
            <p:cNvSpPr/>
            <p:nvPr/>
          </p:nvSpPr>
          <p:spPr>
            <a:xfrm>
              <a:off x="11632426" y="530076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82" name="Google Shape;4182;p76"/>
            <p:cNvSpPr/>
            <p:nvPr/>
          </p:nvSpPr>
          <p:spPr>
            <a:xfrm>
              <a:off x="10647927" y="498664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83" name="Google Shape;4183;p76"/>
            <p:cNvSpPr/>
            <p:nvPr/>
          </p:nvSpPr>
          <p:spPr>
            <a:xfrm>
              <a:off x="10240379" y="518740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84" name="Google Shape;4184;p76"/>
            <p:cNvSpPr/>
            <p:nvPr/>
          </p:nvSpPr>
          <p:spPr>
            <a:xfrm>
              <a:off x="10399540" y="489198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85" name="Google Shape;4185;p76"/>
            <p:cNvSpPr/>
            <p:nvPr/>
          </p:nvSpPr>
          <p:spPr>
            <a:xfrm>
              <a:off x="12078815" y="498196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86" name="Google Shape;4186;p76"/>
            <p:cNvSpPr/>
            <p:nvPr/>
          </p:nvSpPr>
          <p:spPr>
            <a:xfrm>
              <a:off x="11028067" y="486713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87" name="Google Shape;4187;p76"/>
            <p:cNvSpPr/>
            <p:nvPr/>
          </p:nvSpPr>
          <p:spPr>
            <a:xfrm>
              <a:off x="11004256" y="52949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nvGrpSpPr>
            <p:cNvPr id="4188" name="Google Shape;4188;p76"/>
            <p:cNvGrpSpPr/>
            <p:nvPr/>
          </p:nvGrpSpPr>
          <p:grpSpPr>
            <a:xfrm>
              <a:off x="6819616" y="4474505"/>
              <a:ext cx="5366725" cy="161333"/>
              <a:chOff x="6819616" y="4474505"/>
              <a:chExt cx="5366725" cy="161333"/>
            </a:xfrm>
          </p:grpSpPr>
          <p:sp>
            <p:nvSpPr>
              <p:cNvPr id="4189" name="Google Shape;4189;p76"/>
              <p:cNvSpPr/>
              <p:nvPr/>
            </p:nvSpPr>
            <p:spPr>
              <a:xfrm rot="10800000" flipH="1">
                <a:off x="6819617" y="4581594"/>
                <a:ext cx="5355760" cy="37861"/>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90" name="Google Shape;4190;p76"/>
              <p:cNvSpPr/>
              <p:nvPr/>
            </p:nvSpPr>
            <p:spPr>
              <a:xfrm rot="10800000" flipH="1">
                <a:off x="11100387" y="4581594"/>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91" name="Google Shape;4191;p76"/>
              <p:cNvSpPr/>
              <p:nvPr/>
            </p:nvSpPr>
            <p:spPr>
              <a:xfrm rot="10800000" flipH="1">
                <a:off x="8152889" y="4581593"/>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92" name="Google Shape;4192;p76"/>
              <p:cNvSpPr/>
              <p:nvPr/>
            </p:nvSpPr>
            <p:spPr>
              <a:xfrm rot="10800000" flipH="1">
                <a:off x="10604796" y="4581593"/>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93" name="Google Shape;4193;p76"/>
              <p:cNvSpPr/>
              <p:nvPr/>
            </p:nvSpPr>
            <p:spPr>
              <a:xfrm rot="10800000" flipH="1">
                <a:off x="7430658" y="4581594"/>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94" name="Google Shape;4194;p76"/>
              <p:cNvSpPr/>
              <p:nvPr/>
            </p:nvSpPr>
            <p:spPr>
              <a:xfrm rot="10800000" flipH="1">
                <a:off x="6819616" y="4581594"/>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95" name="Google Shape;4195;p76"/>
              <p:cNvSpPr/>
              <p:nvPr/>
            </p:nvSpPr>
            <p:spPr>
              <a:xfrm rot="10800000" flipH="1">
                <a:off x="11826604" y="4581594"/>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96" name="Google Shape;4196;p76"/>
              <p:cNvSpPr/>
              <p:nvPr/>
            </p:nvSpPr>
            <p:spPr>
              <a:xfrm rot="10800000" flipH="1">
                <a:off x="8313726" y="4562196"/>
                <a:ext cx="2367540" cy="7364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97" name="Google Shape;4197;p76"/>
              <p:cNvSpPr/>
              <p:nvPr/>
            </p:nvSpPr>
            <p:spPr>
              <a:xfrm rot="10800000" flipH="1">
                <a:off x="6830581" y="4474506"/>
                <a:ext cx="5355760" cy="37861"/>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98" name="Google Shape;4198;p76"/>
              <p:cNvSpPr/>
              <p:nvPr/>
            </p:nvSpPr>
            <p:spPr>
              <a:xfrm rot="10800000" flipH="1">
                <a:off x="11111351" y="4474506"/>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199" name="Google Shape;4199;p76"/>
              <p:cNvSpPr/>
              <p:nvPr/>
            </p:nvSpPr>
            <p:spPr>
              <a:xfrm rot="10800000" flipH="1">
                <a:off x="8163853" y="4474505"/>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00" name="Google Shape;4200;p76"/>
              <p:cNvSpPr/>
              <p:nvPr/>
            </p:nvSpPr>
            <p:spPr>
              <a:xfrm rot="10800000" flipH="1">
                <a:off x="10615760" y="4474505"/>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01" name="Google Shape;4201;p76"/>
              <p:cNvSpPr/>
              <p:nvPr/>
            </p:nvSpPr>
            <p:spPr>
              <a:xfrm rot="10800000" flipH="1">
                <a:off x="7441622" y="4474506"/>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02" name="Google Shape;4202;p76"/>
              <p:cNvSpPr/>
              <p:nvPr/>
            </p:nvSpPr>
            <p:spPr>
              <a:xfrm rot="10800000" flipH="1">
                <a:off x="6830580" y="4474506"/>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03" name="Google Shape;4203;p76"/>
              <p:cNvSpPr/>
              <p:nvPr/>
            </p:nvSpPr>
            <p:spPr>
              <a:xfrm rot="10800000" flipH="1">
                <a:off x="11837568" y="4474506"/>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204" name="Google Shape;4204;p76"/>
            <p:cNvSpPr/>
            <p:nvPr/>
          </p:nvSpPr>
          <p:spPr>
            <a:xfrm>
              <a:off x="8280373" y="4455383"/>
              <a:ext cx="2367554" cy="7364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205" name="Google Shape;4205;p76"/>
            <p:cNvSpPr/>
            <p:nvPr/>
          </p:nvSpPr>
          <p:spPr>
            <a:xfrm>
              <a:off x="9839884" y="455580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06" name="Google Shape;4206;p76"/>
            <p:cNvSpPr/>
            <p:nvPr/>
          </p:nvSpPr>
          <p:spPr>
            <a:xfrm>
              <a:off x="9850954" y="443263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cxnSp>
        <p:nvCxnSpPr>
          <p:cNvPr id="4207" name="Google Shape;4207;p76"/>
          <p:cNvCxnSpPr/>
          <p:nvPr/>
        </p:nvCxnSpPr>
        <p:spPr>
          <a:xfrm>
            <a:off x="814227" y="5970494"/>
            <a:ext cx="10691391" cy="0"/>
          </a:xfrm>
          <a:prstGeom prst="straightConnector1">
            <a:avLst/>
          </a:prstGeom>
          <a:noFill/>
          <a:ln w="31750" cap="flat" cmpd="sng">
            <a:solidFill>
              <a:srgbClr val="3A3838"/>
            </a:solidFill>
            <a:prstDash val="solid"/>
            <a:miter lim="800000"/>
            <a:headEnd type="none" w="sm" len="sm"/>
            <a:tailEnd type="none" w="sm" len="sm"/>
          </a:ln>
        </p:spPr>
      </p:cxnSp>
      <p:sp>
        <p:nvSpPr>
          <p:cNvPr id="4208" name="Google Shape;4208;p76"/>
          <p:cNvSpPr/>
          <p:nvPr/>
        </p:nvSpPr>
        <p:spPr>
          <a:xfrm>
            <a:off x="880943" y="5342965"/>
            <a:ext cx="7339859" cy="627529"/>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09" name="Google Shape;4209;p76"/>
          <p:cNvSpPr/>
          <p:nvPr/>
        </p:nvSpPr>
        <p:spPr>
          <a:xfrm>
            <a:off x="2537009" y="4741642"/>
            <a:ext cx="343389" cy="627529"/>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10" name="Google Shape;4210;p76"/>
          <p:cNvSpPr/>
          <p:nvPr/>
        </p:nvSpPr>
        <p:spPr>
          <a:xfrm>
            <a:off x="4479936" y="4769242"/>
            <a:ext cx="456869" cy="627529"/>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11" name="Google Shape;4211;p76"/>
          <p:cNvSpPr/>
          <p:nvPr/>
        </p:nvSpPr>
        <p:spPr>
          <a:xfrm>
            <a:off x="6398661" y="4712357"/>
            <a:ext cx="813052" cy="845272"/>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12" name="Google Shape;4212;p76"/>
          <p:cNvSpPr/>
          <p:nvPr/>
        </p:nvSpPr>
        <p:spPr>
          <a:xfrm>
            <a:off x="7846853" y="5705601"/>
            <a:ext cx="2831391" cy="264892"/>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13" name="Google Shape;4213;p76"/>
          <p:cNvSpPr/>
          <p:nvPr/>
        </p:nvSpPr>
        <p:spPr>
          <a:xfrm>
            <a:off x="10222089" y="5320307"/>
            <a:ext cx="1350245" cy="650185"/>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14" name="Google Shape;4214;p76"/>
          <p:cNvSpPr/>
          <p:nvPr/>
        </p:nvSpPr>
        <p:spPr>
          <a:xfrm>
            <a:off x="7967630" y="5183791"/>
            <a:ext cx="813052" cy="786700"/>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15" name="Google Shape;4215;p76"/>
          <p:cNvSpPr/>
          <p:nvPr/>
        </p:nvSpPr>
        <p:spPr>
          <a:xfrm>
            <a:off x="9931264" y="5222763"/>
            <a:ext cx="813052" cy="747728"/>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17" name="Google Shape;4217;p76"/>
          <p:cNvSpPr/>
          <p:nvPr/>
        </p:nvSpPr>
        <p:spPr>
          <a:xfrm>
            <a:off x="8606296" y="4948518"/>
            <a:ext cx="1614898" cy="1362635"/>
          </a:xfrm>
          <a:prstGeom prst="rect">
            <a:avLst/>
          </a:prstGeom>
          <a:noFill/>
          <a:ln w="38100" cap="flat" cmpd="sng">
            <a:solidFill>
              <a:srgbClr val="B72C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18" name="Google Shape;4218;p76"/>
          <p:cNvSpPr txBox="1"/>
          <p:nvPr/>
        </p:nvSpPr>
        <p:spPr>
          <a:xfrm>
            <a:off x="4844914" y="6240687"/>
            <a:ext cx="28124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Coverage too low</a:t>
            </a:r>
            <a:endParaRPr>
              <a:solidFill>
                <a:srgbClr val="F6EECA"/>
              </a:solidFill>
            </a:endParaRPr>
          </a:p>
        </p:txBody>
      </p:sp>
      <p:cxnSp>
        <p:nvCxnSpPr>
          <p:cNvPr id="4219" name="Google Shape;4219;p76"/>
          <p:cNvCxnSpPr>
            <a:cxnSpLocks/>
            <a:stCxn id="4218" idx="3"/>
          </p:cNvCxnSpPr>
          <p:nvPr/>
        </p:nvCxnSpPr>
        <p:spPr>
          <a:xfrm flipV="1">
            <a:off x="7657354" y="6222220"/>
            <a:ext cx="730510" cy="249300"/>
          </a:xfrm>
          <a:prstGeom prst="straightConnector1">
            <a:avLst/>
          </a:prstGeom>
          <a:noFill/>
          <a:ln w="53975" cap="flat" cmpd="sng">
            <a:solidFill>
              <a:srgbClr val="D3605D"/>
            </a:solidFill>
            <a:prstDash val="solid"/>
            <a:miter lim="800000"/>
            <a:headEnd type="none" w="sm" len="sm"/>
            <a:tailEnd type="stealth" w="lg" len="lg"/>
          </a:ln>
        </p:spPr>
      </p:cxnSp>
      <p:sp>
        <p:nvSpPr>
          <p:cNvPr id="347" name="Google Shape;3869;p75">
            <a:extLst>
              <a:ext uri="{FF2B5EF4-FFF2-40B4-BE49-F238E27FC236}">
                <a16:creationId xmlns:a16="http://schemas.microsoft.com/office/drawing/2014/main" id="{6721242A-64E0-41FF-A8EB-6522E7A24204}"/>
              </a:ext>
            </a:extLst>
          </p:cNvPr>
          <p:cNvSpPr txBox="1"/>
          <p:nvPr/>
        </p:nvSpPr>
        <p:spPr>
          <a:xfrm rot="-5400000">
            <a:off x="-455704" y="4479576"/>
            <a:ext cx="2262243"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Coverage</a:t>
            </a:r>
            <a:endParaRPr dirty="0">
              <a:solidFill>
                <a:srgbClr val="F6EECA"/>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224"/>
        <p:cNvGrpSpPr/>
        <p:nvPr/>
      </p:nvGrpSpPr>
      <p:grpSpPr>
        <a:xfrm>
          <a:off x="0" y="0"/>
          <a:ext cx="0" cy="0"/>
          <a:chOff x="0" y="0"/>
          <a:chExt cx="0" cy="0"/>
        </a:xfrm>
      </p:grpSpPr>
      <p:sp>
        <p:nvSpPr>
          <p:cNvPr id="4225" name="Google Shape;4225;p77"/>
          <p:cNvSpPr txBox="1"/>
          <p:nvPr/>
        </p:nvSpPr>
        <p:spPr>
          <a:xfrm>
            <a:off x="572956" y="133033"/>
            <a:ext cx="57070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Quality check all variants called</a:t>
            </a:r>
            <a:endParaRPr sz="2800" dirty="0">
              <a:solidFill>
                <a:srgbClr val="F6EECA"/>
              </a:solidFill>
              <a:latin typeface="Helvetica Neue Light"/>
              <a:ea typeface="Helvetica Neue Light"/>
              <a:cs typeface="Helvetica Neue Light"/>
              <a:sym typeface="Helvetica Neue Light"/>
            </a:endParaRPr>
          </a:p>
        </p:txBody>
      </p:sp>
      <p:sp>
        <p:nvSpPr>
          <p:cNvPr id="4226" name="Google Shape;4226;p77"/>
          <p:cNvSpPr/>
          <p:nvPr/>
        </p:nvSpPr>
        <p:spPr>
          <a:xfrm>
            <a:off x="631908" y="984110"/>
            <a:ext cx="10928184"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227" name="Google Shape;4227;p77"/>
          <p:cNvSpPr/>
          <p:nvPr/>
        </p:nvSpPr>
        <p:spPr>
          <a:xfrm>
            <a:off x="614926" y="984110"/>
            <a:ext cx="2174996" cy="427578"/>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228" name="Google Shape;4228;p77"/>
          <p:cNvSpPr/>
          <p:nvPr/>
        </p:nvSpPr>
        <p:spPr>
          <a:xfrm>
            <a:off x="4919823" y="984110"/>
            <a:ext cx="1570581" cy="424598"/>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229" name="Google Shape;4229;p77"/>
          <p:cNvSpPr/>
          <p:nvPr/>
        </p:nvSpPr>
        <p:spPr>
          <a:xfrm>
            <a:off x="8590694" y="984110"/>
            <a:ext cx="2006448" cy="424598"/>
          </a:xfrm>
          <a:prstGeom prst="roundRect">
            <a:avLst>
              <a:gd name="adj" fmla="val 16667"/>
            </a:avLst>
          </a:prstGeom>
          <a:solidFill>
            <a:srgbClr val="D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230" name="Google Shape;4230;p77"/>
          <p:cNvSpPr/>
          <p:nvPr/>
        </p:nvSpPr>
        <p:spPr>
          <a:xfrm>
            <a:off x="2639648" y="984110"/>
            <a:ext cx="284712" cy="42757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231" name="Google Shape;4231;p77"/>
          <p:cNvSpPr/>
          <p:nvPr/>
        </p:nvSpPr>
        <p:spPr>
          <a:xfrm>
            <a:off x="4357852" y="984110"/>
            <a:ext cx="578953"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232" name="Google Shape;4232;p77"/>
          <p:cNvSpPr/>
          <p:nvPr/>
        </p:nvSpPr>
        <p:spPr>
          <a:xfrm>
            <a:off x="6474273" y="984110"/>
            <a:ext cx="578953"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233" name="Google Shape;4233;p77"/>
          <p:cNvSpPr/>
          <p:nvPr/>
        </p:nvSpPr>
        <p:spPr>
          <a:xfrm>
            <a:off x="8581891" y="984110"/>
            <a:ext cx="294926"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234" name="Google Shape;4234;p77"/>
          <p:cNvSpPr/>
          <p:nvPr/>
        </p:nvSpPr>
        <p:spPr>
          <a:xfrm>
            <a:off x="10337790" y="984110"/>
            <a:ext cx="294926" cy="413589"/>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235" name="Google Shape;4235;p77"/>
          <p:cNvSpPr/>
          <p:nvPr/>
        </p:nvSpPr>
        <p:spPr>
          <a:xfrm>
            <a:off x="4655609" y="964066"/>
            <a:ext cx="216211" cy="44464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36" name="Google Shape;4236;p77"/>
          <p:cNvSpPr/>
          <p:nvPr/>
        </p:nvSpPr>
        <p:spPr>
          <a:xfrm>
            <a:off x="7772811" y="975289"/>
            <a:ext cx="216211" cy="44464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37" name="Google Shape;4237;p77"/>
          <p:cNvSpPr/>
          <p:nvPr/>
        </p:nvSpPr>
        <p:spPr>
          <a:xfrm>
            <a:off x="2341891" y="989328"/>
            <a:ext cx="205539" cy="43942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nvGrpSpPr>
          <p:cNvPr id="4238" name="Google Shape;4238;p77"/>
          <p:cNvGrpSpPr/>
          <p:nvPr/>
        </p:nvGrpSpPr>
        <p:grpSpPr>
          <a:xfrm>
            <a:off x="-981252" y="1688034"/>
            <a:ext cx="14943312" cy="3086450"/>
            <a:chOff x="-921681" y="2312770"/>
            <a:chExt cx="14943312" cy="3086450"/>
          </a:xfrm>
        </p:grpSpPr>
        <p:grpSp>
          <p:nvGrpSpPr>
            <p:cNvPr id="4239" name="Google Shape;4239;p77"/>
            <p:cNvGrpSpPr/>
            <p:nvPr/>
          </p:nvGrpSpPr>
          <p:grpSpPr>
            <a:xfrm>
              <a:off x="-921681" y="2330292"/>
              <a:ext cx="5355764" cy="471785"/>
              <a:chOff x="951286" y="4599893"/>
              <a:chExt cx="4084353" cy="726698"/>
            </a:xfrm>
          </p:grpSpPr>
          <p:grpSp>
            <p:nvGrpSpPr>
              <p:cNvPr id="4240" name="Google Shape;4240;p77"/>
              <p:cNvGrpSpPr/>
              <p:nvPr/>
            </p:nvGrpSpPr>
            <p:grpSpPr>
              <a:xfrm rot="10800000" flipH="1">
                <a:off x="951288" y="4599893"/>
                <a:ext cx="4084351" cy="113432"/>
                <a:chOff x="1207475" y="2042882"/>
                <a:chExt cx="9812216" cy="720000"/>
              </a:xfrm>
            </p:grpSpPr>
            <p:sp>
              <p:nvSpPr>
                <p:cNvPr id="4241" name="Google Shape;4241;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42" name="Google Shape;4242;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43" name="Google Shape;4243;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44" name="Google Shape;4244;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45" name="Google Shape;4245;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46" name="Google Shape;4246;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47" name="Google Shape;4247;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48" name="Google Shape;4248;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249" name="Google Shape;4249;p77"/>
              <p:cNvSpPr/>
              <p:nvPr/>
            </p:nvSpPr>
            <p:spPr>
              <a:xfrm>
                <a:off x="2106597" y="459989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250" name="Google Shape;4250;p77"/>
              <p:cNvGrpSpPr/>
              <p:nvPr/>
            </p:nvGrpSpPr>
            <p:grpSpPr>
              <a:xfrm rot="10800000" flipH="1">
                <a:off x="951288" y="4750813"/>
                <a:ext cx="4084351" cy="113432"/>
                <a:chOff x="1207475" y="2042882"/>
                <a:chExt cx="9812216" cy="720000"/>
              </a:xfrm>
            </p:grpSpPr>
            <p:sp>
              <p:nvSpPr>
                <p:cNvPr id="4251" name="Google Shape;4251;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52" name="Google Shape;4252;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53" name="Google Shape;4253;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54" name="Google Shape;4254;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55" name="Google Shape;4255;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56" name="Google Shape;4256;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57" name="Google Shape;4257;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58" name="Google Shape;4258;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259" name="Google Shape;4259;p77"/>
              <p:cNvSpPr/>
              <p:nvPr/>
            </p:nvSpPr>
            <p:spPr>
              <a:xfrm>
                <a:off x="2106597" y="475081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260" name="Google Shape;4260;p77"/>
              <p:cNvGrpSpPr/>
              <p:nvPr/>
            </p:nvGrpSpPr>
            <p:grpSpPr>
              <a:xfrm rot="10800000" flipH="1">
                <a:off x="951287" y="5059233"/>
                <a:ext cx="4084351" cy="113432"/>
                <a:chOff x="1207475" y="2042882"/>
                <a:chExt cx="9812216" cy="720000"/>
              </a:xfrm>
            </p:grpSpPr>
            <p:sp>
              <p:nvSpPr>
                <p:cNvPr id="4261" name="Google Shape;4261;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62" name="Google Shape;4262;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63" name="Google Shape;4263;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64" name="Google Shape;4264;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65" name="Google Shape;4265;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66" name="Google Shape;4266;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67" name="Google Shape;4267;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68" name="Google Shape;4268;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269" name="Google Shape;4269;p77"/>
              <p:cNvSpPr/>
              <p:nvPr/>
            </p:nvSpPr>
            <p:spPr>
              <a:xfrm>
                <a:off x="2106596" y="505923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270" name="Google Shape;4270;p77"/>
              <p:cNvGrpSpPr/>
              <p:nvPr/>
            </p:nvGrpSpPr>
            <p:grpSpPr>
              <a:xfrm rot="10800000" flipH="1">
                <a:off x="951286" y="5213159"/>
                <a:ext cx="4084351" cy="113432"/>
                <a:chOff x="1207475" y="2042882"/>
                <a:chExt cx="9812216" cy="720000"/>
              </a:xfrm>
            </p:grpSpPr>
            <p:sp>
              <p:nvSpPr>
                <p:cNvPr id="4271" name="Google Shape;4271;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72" name="Google Shape;4272;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73" name="Google Shape;4273;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74" name="Google Shape;4274;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75" name="Google Shape;4275;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76" name="Google Shape;4276;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77" name="Google Shape;4277;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78" name="Google Shape;4278;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279" name="Google Shape;4279;p77"/>
              <p:cNvSpPr/>
              <p:nvPr/>
            </p:nvSpPr>
            <p:spPr>
              <a:xfrm>
                <a:off x="2106595" y="5213159"/>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280" name="Google Shape;4280;p77"/>
              <p:cNvGrpSpPr/>
              <p:nvPr/>
            </p:nvGrpSpPr>
            <p:grpSpPr>
              <a:xfrm rot="10800000" flipH="1">
                <a:off x="951287" y="4905307"/>
                <a:ext cx="4084351" cy="113432"/>
                <a:chOff x="1207475" y="2042882"/>
                <a:chExt cx="9812216" cy="720000"/>
              </a:xfrm>
            </p:grpSpPr>
            <p:sp>
              <p:nvSpPr>
                <p:cNvPr id="4281" name="Google Shape;4281;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82" name="Google Shape;4282;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83" name="Google Shape;4283;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84" name="Google Shape;4284;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85" name="Google Shape;4285;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86" name="Google Shape;4286;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87" name="Google Shape;4287;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88" name="Google Shape;4288;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289" name="Google Shape;4289;p77"/>
              <p:cNvSpPr/>
              <p:nvPr/>
            </p:nvSpPr>
            <p:spPr>
              <a:xfrm>
                <a:off x="2106596" y="4905307"/>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4290" name="Google Shape;4290;p77"/>
            <p:cNvGrpSpPr/>
            <p:nvPr/>
          </p:nvGrpSpPr>
          <p:grpSpPr>
            <a:xfrm>
              <a:off x="1102470" y="2848954"/>
              <a:ext cx="5355764" cy="471785"/>
              <a:chOff x="951286" y="4599893"/>
              <a:chExt cx="4084353" cy="726698"/>
            </a:xfrm>
          </p:grpSpPr>
          <p:grpSp>
            <p:nvGrpSpPr>
              <p:cNvPr id="4291" name="Google Shape;4291;p77"/>
              <p:cNvGrpSpPr/>
              <p:nvPr/>
            </p:nvGrpSpPr>
            <p:grpSpPr>
              <a:xfrm rot="10800000" flipH="1">
                <a:off x="951288" y="4599893"/>
                <a:ext cx="4084351" cy="113432"/>
                <a:chOff x="1207475" y="2042882"/>
                <a:chExt cx="9812216" cy="720000"/>
              </a:xfrm>
            </p:grpSpPr>
            <p:sp>
              <p:nvSpPr>
                <p:cNvPr id="4292" name="Google Shape;4292;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93" name="Google Shape;4293;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94" name="Google Shape;4294;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95" name="Google Shape;4295;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96" name="Google Shape;4296;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97" name="Google Shape;4297;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98" name="Google Shape;4298;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299" name="Google Shape;4299;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300" name="Google Shape;4300;p77"/>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301" name="Google Shape;4301;p77"/>
              <p:cNvGrpSpPr/>
              <p:nvPr/>
            </p:nvGrpSpPr>
            <p:grpSpPr>
              <a:xfrm rot="10800000" flipH="1">
                <a:off x="951288" y="4750813"/>
                <a:ext cx="4084351" cy="113432"/>
                <a:chOff x="1207475" y="2042882"/>
                <a:chExt cx="9812216" cy="720000"/>
              </a:xfrm>
            </p:grpSpPr>
            <p:sp>
              <p:nvSpPr>
                <p:cNvPr id="4302" name="Google Shape;4302;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03" name="Google Shape;4303;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04" name="Google Shape;4304;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05" name="Google Shape;4305;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06" name="Google Shape;4306;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07" name="Google Shape;4307;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08" name="Google Shape;4308;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09" name="Google Shape;4309;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310" name="Google Shape;4310;p77"/>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311" name="Google Shape;4311;p77"/>
              <p:cNvGrpSpPr/>
              <p:nvPr/>
            </p:nvGrpSpPr>
            <p:grpSpPr>
              <a:xfrm rot="10800000" flipH="1">
                <a:off x="951287" y="5059233"/>
                <a:ext cx="4084351" cy="113432"/>
                <a:chOff x="1207475" y="2042882"/>
                <a:chExt cx="9812216" cy="720000"/>
              </a:xfrm>
            </p:grpSpPr>
            <p:sp>
              <p:nvSpPr>
                <p:cNvPr id="4312" name="Google Shape;4312;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13" name="Google Shape;4313;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14" name="Google Shape;4314;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15" name="Google Shape;4315;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16" name="Google Shape;4316;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17" name="Google Shape;4317;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18" name="Google Shape;4318;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19" name="Google Shape;4319;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320" name="Google Shape;4320;p77"/>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321" name="Google Shape;4321;p77"/>
              <p:cNvGrpSpPr/>
              <p:nvPr/>
            </p:nvGrpSpPr>
            <p:grpSpPr>
              <a:xfrm rot="10800000" flipH="1">
                <a:off x="951286" y="5213159"/>
                <a:ext cx="4084351" cy="113432"/>
                <a:chOff x="1207475" y="2042882"/>
                <a:chExt cx="9812216" cy="720000"/>
              </a:xfrm>
            </p:grpSpPr>
            <p:sp>
              <p:nvSpPr>
                <p:cNvPr id="4322" name="Google Shape;4322;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23" name="Google Shape;4323;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24" name="Google Shape;4324;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25" name="Google Shape;4325;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26" name="Google Shape;4326;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27" name="Google Shape;4327;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28" name="Google Shape;4328;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29" name="Google Shape;4329;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330" name="Google Shape;4330;p77"/>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331" name="Google Shape;4331;p77"/>
              <p:cNvGrpSpPr/>
              <p:nvPr/>
            </p:nvGrpSpPr>
            <p:grpSpPr>
              <a:xfrm rot="10800000" flipH="1">
                <a:off x="951287" y="4905307"/>
                <a:ext cx="4084351" cy="113432"/>
                <a:chOff x="1207475" y="2042882"/>
                <a:chExt cx="9812216" cy="720000"/>
              </a:xfrm>
            </p:grpSpPr>
            <p:sp>
              <p:nvSpPr>
                <p:cNvPr id="4332" name="Google Shape;4332;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33" name="Google Shape;4333;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34" name="Google Shape;4334;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35" name="Google Shape;4335;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36" name="Google Shape;4336;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37" name="Google Shape;4337;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38" name="Google Shape;4338;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39" name="Google Shape;4339;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340" name="Google Shape;4340;p77"/>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4341" name="Google Shape;4341;p77"/>
            <p:cNvGrpSpPr/>
            <p:nvPr/>
          </p:nvGrpSpPr>
          <p:grpSpPr>
            <a:xfrm>
              <a:off x="3045397" y="3366262"/>
              <a:ext cx="5355764" cy="471785"/>
              <a:chOff x="951286" y="4599893"/>
              <a:chExt cx="4084353" cy="726698"/>
            </a:xfrm>
          </p:grpSpPr>
          <p:grpSp>
            <p:nvGrpSpPr>
              <p:cNvPr id="4342" name="Google Shape;4342;p77"/>
              <p:cNvGrpSpPr/>
              <p:nvPr/>
            </p:nvGrpSpPr>
            <p:grpSpPr>
              <a:xfrm rot="10800000" flipH="1">
                <a:off x="951288" y="4599893"/>
                <a:ext cx="4084351" cy="113432"/>
                <a:chOff x="1207475" y="2042882"/>
                <a:chExt cx="9812216" cy="720000"/>
              </a:xfrm>
            </p:grpSpPr>
            <p:sp>
              <p:nvSpPr>
                <p:cNvPr id="4343" name="Google Shape;4343;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44" name="Google Shape;4344;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45" name="Google Shape;4345;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46" name="Google Shape;4346;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47" name="Google Shape;4347;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48" name="Google Shape;4348;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49" name="Google Shape;4349;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50" name="Google Shape;4350;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351" name="Google Shape;4351;p77"/>
              <p:cNvSpPr/>
              <p:nvPr/>
            </p:nvSpPr>
            <p:spPr>
              <a:xfrm>
                <a:off x="2106597" y="459989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352" name="Google Shape;4352;p77"/>
              <p:cNvGrpSpPr/>
              <p:nvPr/>
            </p:nvGrpSpPr>
            <p:grpSpPr>
              <a:xfrm rot="10800000" flipH="1">
                <a:off x="951288" y="4750813"/>
                <a:ext cx="4084351" cy="113432"/>
                <a:chOff x="1207475" y="2042882"/>
                <a:chExt cx="9812216" cy="720000"/>
              </a:xfrm>
            </p:grpSpPr>
            <p:sp>
              <p:nvSpPr>
                <p:cNvPr id="4353" name="Google Shape;4353;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54" name="Google Shape;4354;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55" name="Google Shape;4355;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56" name="Google Shape;4356;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57" name="Google Shape;4357;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58" name="Google Shape;4358;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59" name="Google Shape;4359;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60" name="Google Shape;4360;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361" name="Google Shape;4361;p77"/>
              <p:cNvSpPr/>
              <p:nvPr/>
            </p:nvSpPr>
            <p:spPr>
              <a:xfrm>
                <a:off x="2106597" y="475081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362" name="Google Shape;4362;p77"/>
              <p:cNvGrpSpPr/>
              <p:nvPr/>
            </p:nvGrpSpPr>
            <p:grpSpPr>
              <a:xfrm rot="10800000" flipH="1">
                <a:off x="951287" y="5059233"/>
                <a:ext cx="4084351" cy="113432"/>
                <a:chOff x="1207475" y="2042882"/>
                <a:chExt cx="9812216" cy="720000"/>
              </a:xfrm>
            </p:grpSpPr>
            <p:sp>
              <p:nvSpPr>
                <p:cNvPr id="4363" name="Google Shape;4363;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64" name="Google Shape;4364;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65" name="Google Shape;4365;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66" name="Google Shape;4366;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67" name="Google Shape;4367;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68" name="Google Shape;4368;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69" name="Google Shape;4369;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70" name="Google Shape;4370;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371" name="Google Shape;4371;p77"/>
              <p:cNvSpPr/>
              <p:nvPr/>
            </p:nvSpPr>
            <p:spPr>
              <a:xfrm>
                <a:off x="2106596" y="5059233"/>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372" name="Google Shape;4372;p77"/>
              <p:cNvGrpSpPr/>
              <p:nvPr/>
            </p:nvGrpSpPr>
            <p:grpSpPr>
              <a:xfrm rot="10800000" flipH="1">
                <a:off x="951286" y="5213159"/>
                <a:ext cx="4084351" cy="113432"/>
                <a:chOff x="1207475" y="2042882"/>
                <a:chExt cx="9812216" cy="720000"/>
              </a:xfrm>
            </p:grpSpPr>
            <p:sp>
              <p:nvSpPr>
                <p:cNvPr id="4373" name="Google Shape;4373;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74" name="Google Shape;4374;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75" name="Google Shape;4375;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76" name="Google Shape;4376;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77" name="Google Shape;4377;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78" name="Google Shape;4378;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79" name="Google Shape;4379;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80" name="Google Shape;4380;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381" name="Google Shape;4381;p77"/>
              <p:cNvSpPr/>
              <p:nvPr/>
            </p:nvSpPr>
            <p:spPr>
              <a:xfrm>
                <a:off x="2106595" y="5213159"/>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382" name="Google Shape;4382;p77"/>
              <p:cNvGrpSpPr/>
              <p:nvPr/>
            </p:nvGrpSpPr>
            <p:grpSpPr>
              <a:xfrm rot="10800000" flipH="1">
                <a:off x="951287" y="4905307"/>
                <a:ext cx="4084351" cy="113432"/>
                <a:chOff x="1207475" y="2042882"/>
                <a:chExt cx="9812216" cy="720000"/>
              </a:xfrm>
            </p:grpSpPr>
            <p:sp>
              <p:nvSpPr>
                <p:cNvPr id="4383" name="Google Shape;4383;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84" name="Google Shape;4384;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85" name="Google Shape;4385;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86" name="Google Shape;4386;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87" name="Google Shape;4387;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88" name="Google Shape;4388;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89" name="Google Shape;4389;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90" name="Google Shape;4390;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391" name="Google Shape;4391;p77"/>
              <p:cNvSpPr/>
              <p:nvPr/>
            </p:nvSpPr>
            <p:spPr>
              <a:xfrm>
                <a:off x="2106596" y="4905307"/>
                <a:ext cx="1805518" cy="11343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grpSp>
          <p:nvGrpSpPr>
            <p:cNvPr id="4392" name="Google Shape;4392;p77"/>
            <p:cNvGrpSpPr/>
            <p:nvPr/>
          </p:nvGrpSpPr>
          <p:grpSpPr>
            <a:xfrm>
              <a:off x="5006304" y="3840883"/>
              <a:ext cx="5355764" cy="471785"/>
              <a:chOff x="951286" y="4599893"/>
              <a:chExt cx="4084353" cy="726698"/>
            </a:xfrm>
          </p:grpSpPr>
          <p:grpSp>
            <p:nvGrpSpPr>
              <p:cNvPr id="4393" name="Google Shape;4393;p77"/>
              <p:cNvGrpSpPr/>
              <p:nvPr/>
            </p:nvGrpSpPr>
            <p:grpSpPr>
              <a:xfrm rot="10800000" flipH="1">
                <a:off x="951288" y="4599893"/>
                <a:ext cx="4084351" cy="113432"/>
                <a:chOff x="1207475" y="2042882"/>
                <a:chExt cx="9812216" cy="720000"/>
              </a:xfrm>
            </p:grpSpPr>
            <p:sp>
              <p:nvSpPr>
                <p:cNvPr id="4394" name="Google Shape;4394;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95" name="Google Shape;4395;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96" name="Google Shape;4396;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97" name="Google Shape;4397;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98" name="Google Shape;4398;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399" name="Google Shape;4399;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00" name="Google Shape;4400;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01" name="Google Shape;4401;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402" name="Google Shape;4402;p77"/>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403" name="Google Shape;4403;p77"/>
              <p:cNvGrpSpPr/>
              <p:nvPr/>
            </p:nvGrpSpPr>
            <p:grpSpPr>
              <a:xfrm rot="10800000" flipH="1">
                <a:off x="951288" y="4750813"/>
                <a:ext cx="4084351" cy="113432"/>
                <a:chOff x="1207475" y="2042882"/>
                <a:chExt cx="9812216" cy="720000"/>
              </a:xfrm>
            </p:grpSpPr>
            <p:sp>
              <p:nvSpPr>
                <p:cNvPr id="4404" name="Google Shape;4404;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05" name="Google Shape;4405;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06" name="Google Shape;4406;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07" name="Google Shape;4407;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08" name="Google Shape;4408;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09" name="Google Shape;4409;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10" name="Google Shape;4410;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11" name="Google Shape;4411;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412" name="Google Shape;4412;p77"/>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413" name="Google Shape;4413;p77"/>
              <p:cNvGrpSpPr/>
              <p:nvPr/>
            </p:nvGrpSpPr>
            <p:grpSpPr>
              <a:xfrm rot="10800000" flipH="1">
                <a:off x="951287" y="5059233"/>
                <a:ext cx="4084351" cy="113432"/>
                <a:chOff x="1207475" y="2042882"/>
                <a:chExt cx="9812216" cy="720000"/>
              </a:xfrm>
            </p:grpSpPr>
            <p:sp>
              <p:nvSpPr>
                <p:cNvPr id="4414" name="Google Shape;4414;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15" name="Google Shape;4415;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16" name="Google Shape;4416;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17" name="Google Shape;4417;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18" name="Google Shape;4418;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19" name="Google Shape;4419;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20" name="Google Shape;4420;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21" name="Google Shape;4421;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422" name="Google Shape;4422;p77"/>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423" name="Google Shape;4423;p77"/>
              <p:cNvGrpSpPr/>
              <p:nvPr/>
            </p:nvGrpSpPr>
            <p:grpSpPr>
              <a:xfrm rot="10800000" flipH="1">
                <a:off x="951286" y="5213159"/>
                <a:ext cx="4084351" cy="113432"/>
                <a:chOff x="1207475" y="2042882"/>
                <a:chExt cx="9812216" cy="720000"/>
              </a:xfrm>
            </p:grpSpPr>
            <p:sp>
              <p:nvSpPr>
                <p:cNvPr id="4424" name="Google Shape;4424;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25" name="Google Shape;4425;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26" name="Google Shape;4426;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27" name="Google Shape;4427;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28" name="Google Shape;4428;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29" name="Google Shape;4429;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30" name="Google Shape;4430;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31" name="Google Shape;4431;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432" name="Google Shape;4432;p77"/>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433" name="Google Shape;4433;p77"/>
              <p:cNvGrpSpPr/>
              <p:nvPr/>
            </p:nvGrpSpPr>
            <p:grpSpPr>
              <a:xfrm rot="10800000" flipH="1">
                <a:off x="951287" y="4905307"/>
                <a:ext cx="4084351" cy="113432"/>
                <a:chOff x="1207475" y="2042882"/>
                <a:chExt cx="9812216" cy="720000"/>
              </a:xfrm>
            </p:grpSpPr>
            <p:sp>
              <p:nvSpPr>
                <p:cNvPr id="4434" name="Google Shape;4434;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35" name="Google Shape;4435;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36" name="Google Shape;4436;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37" name="Google Shape;4437;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38" name="Google Shape;4438;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39" name="Google Shape;4439;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40" name="Google Shape;4440;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41" name="Google Shape;4441;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442" name="Google Shape;4442;p77"/>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4443" name="Google Shape;4443;p77"/>
            <p:cNvSpPr/>
            <p:nvPr/>
          </p:nvSpPr>
          <p:spPr>
            <a:xfrm>
              <a:off x="8334559" y="4562196"/>
              <a:ext cx="2367554" cy="7364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444" name="Google Shape;4444;p77"/>
            <p:cNvGrpSpPr/>
            <p:nvPr/>
          </p:nvGrpSpPr>
          <p:grpSpPr>
            <a:xfrm>
              <a:off x="8665867" y="4894593"/>
              <a:ext cx="5355764" cy="471785"/>
              <a:chOff x="951286" y="4599893"/>
              <a:chExt cx="4084353" cy="726698"/>
            </a:xfrm>
          </p:grpSpPr>
          <p:grpSp>
            <p:nvGrpSpPr>
              <p:cNvPr id="4445" name="Google Shape;4445;p77"/>
              <p:cNvGrpSpPr/>
              <p:nvPr/>
            </p:nvGrpSpPr>
            <p:grpSpPr>
              <a:xfrm rot="10800000" flipH="1">
                <a:off x="951288" y="4599893"/>
                <a:ext cx="4084351" cy="113432"/>
                <a:chOff x="1207475" y="2042882"/>
                <a:chExt cx="9812216" cy="720000"/>
              </a:xfrm>
            </p:grpSpPr>
            <p:sp>
              <p:nvSpPr>
                <p:cNvPr id="4446" name="Google Shape;4446;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47" name="Google Shape;4447;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48" name="Google Shape;4448;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49" name="Google Shape;4449;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50" name="Google Shape;4450;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51" name="Google Shape;4451;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52" name="Google Shape;4452;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53" name="Google Shape;4453;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454" name="Google Shape;4454;p77"/>
              <p:cNvSpPr/>
              <p:nvPr/>
            </p:nvSpPr>
            <p:spPr>
              <a:xfrm>
                <a:off x="2106597" y="459989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455" name="Google Shape;4455;p77"/>
              <p:cNvGrpSpPr/>
              <p:nvPr/>
            </p:nvGrpSpPr>
            <p:grpSpPr>
              <a:xfrm rot="10800000" flipH="1">
                <a:off x="951288" y="4750813"/>
                <a:ext cx="4084351" cy="113432"/>
                <a:chOff x="1207475" y="2042882"/>
                <a:chExt cx="9812216" cy="720000"/>
              </a:xfrm>
            </p:grpSpPr>
            <p:sp>
              <p:nvSpPr>
                <p:cNvPr id="4456" name="Google Shape;4456;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57" name="Google Shape;4457;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58" name="Google Shape;4458;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59" name="Google Shape;4459;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60" name="Google Shape;4460;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61" name="Google Shape;4461;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62" name="Google Shape;4462;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63" name="Google Shape;4463;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464" name="Google Shape;4464;p77"/>
              <p:cNvSpPr/>
              <p:nvPr/>
            </p:nvSpPr>
            <p:spPr>
              <a:xfrm>
                <a:off x="2106597" y="475081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465" name="Google Shape;4465;p77"/>
              <p:cNvGrpSpPr/>
              <p:nvPr/>
            </p:nvGrpSpPr>
            <p:grpSpPr>
              <a:xfrm rot="10800000" flipH="1">
                <a:off x="951287" y="5059233"/>
                <a:ext cx="4084351" cy="113432"/>
                <a:chOff x="1207475" y="2042882"/>
                <a:chExt cx="9812216" cy="720000"/>
              </a:xfrm>
            </p:grpSpPr>
            <p:sp>
              <p:nvSpPr>
                <p:cNvPr id="4466" name="Google Shape;4466;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67" name="Google Shape;4467;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68" name="Google Shape;4468;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69" name="Google Shape;4469;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70" name="Google Shape;4470;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71" name="Google Shape;4471;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72" name="Google Shape;4472;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73" name="Google Shape;4473;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474" name="Google Shape;4474;p77"/>
              <p:cNvSpPr/>
              <p:nvPr/>
            </p:nvSpPr>
            <p:spPr>
              <a:xfrm>
                <a:off x="2106596" y="5059233"/>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475" name="Google Shape;4475;p77"/>
              <p:cNvGrpSpPr/>
              <p:nvPr/>
            </p:nvGrpSpPr>
            <p:grpSpPr>
              <a:xfrm rot="10800000" flipH="1">
                <a:off x="951286" y="5213159"/>
                <a:ext cx="4084351" cy="113432"/>
                <a:chOff x="1207475" y="2042882"/>
                <a:chExt cx="9812216" cy="720000"/>
              </a:xfrm>
            </p:grpSpPr>
            <p:sp>
              <p:nvSpPr>
                <p:cNvPr id="4476" name="Google Shape;4476;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77" name="Google Shape;4477;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78" name="Google Shape;4478;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79" name="Google Shape;4479;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80" name="Google Shape;4480;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81" name="Google Shape;4481;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82" name="Google Shape;4482;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83" name="Google Shape;4483;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484" name="Google Shape;4484;p77"/>
              <p:cNvSpPr/>
              <p:nvPr/>
            </p:nvSpPr>
            <p:spPr>
              <a:xfrm>
                <a:off x="2106595" y="5213159"/>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nvGrpSpPr>
              <p:cNvPr id="4485" name="Google Shape;4485;p77"/>
              <p:cNvGrpSpPr/>
              <p:nvPr/>
            </p:nvGrpSpPr>
            <p:grpSpPr>
              <a:xfrm rot="10800000" flipH="1">
                <a:off x="951287" y="4905307"/>
                <a:ext cx="4084351" cy="113432"/>
                <a:chOff x="1207475" y="2042882"/>
                <a:chExt cx="9812216" cy="720000"/>
              </a:xfrm>
            </p:grpSpPr>
            <p:sp>
              <p:nvSpPr>
                <p:cNvPr id="4486" name="Google Shape;4486;p77"/>
                <p:cNvSpPr/>
                <p:nvPr/>
              </p:nvSpPr>
              <p:spPr>
                <a:xfrm>
                  <a:off x="1207477" y="2203052"/>
                  <a:ext cx="9812214" cy="370172"/>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87" name="Google Shape;4487;p77"/>
                <p:cNvSpPr/>
                <p:nvPr/>
              </p:nvSpPr>
              <p:spPr>
                <a:xfrm>
                  <a:off x="9050217" y="2203059"/>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88" name="Google Shape;4488;p77"/>
                <p:cNvSpPr/>
                <p:nvPr/>
              </p:nvSpPr>
              <p:spPr>
                <a:xfrm>
                  <a:off x="3650147" y="2203067"/>
                  <a:ext cx="434770" cy="370167"/>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89" name="Google Shape;4489;p77"/>
                <p:cNvSpPr/>
                <p:nvPr/>
              </p:nvSpPr>
              <p:spPr>
                <a:xfrm>
                  <a:off x="8142251" y="2203072"/>
                  <a:ext cx="434770" cy="370165"/>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90" name="Google Shape;4490;p77"/>
                <p:cNvSpPr/>
                <p:nvPr/>
              </p:nvSpPr>
              <p:spPr>
                <a:xfrm>
                  <a:off x="2326956" y="2203057"/>
                  <a:ext cx="851558" cy="370170"/>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91" name="Google Shape;4491;p77"/>
                <p:cNvSpPr/>
                <p:nvPr/>
              </p:nvSpPr>
              <p:spPr>
                <a:xfrm>
                  <a:off x="1207475" y="2203056"/>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92" name="Google Shape;4492;p77"/>
                <p:cNvSpPr/>
                <p:nvPr/>
              </p:nvSpPr>
              <p:spPr>
                <a:xfrm>
                  <a:off x="10380709" y="2203061"/>
                  <a:ext cx="638982" cy="370170"/>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93" name="Google Shape;4493;p77"/>
                <p:cNvSpPr/>
                <p:nvPr/>
              </p:nvSpPr>
              <p:spPr>
                <a:xfrm>
                  <a:off x="3944814" y="2042882"/>
                  <a:ext cx="4337538" cy="720000"/>
                </a:xfrm>
                <a:prstGeom prst="roundRect">
                  <a:avLst>
                    <a:gd name="adj" fmla="val 16667"/>
                  </a:avLst>
                </a:prstGeom>
                <a:solidFill>
                  <a:srgbClr val="9423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494" name="Google Shape;4494;p77"/>
              <p:cNvSpPr/>
              <p:nvPr/>
            </p:nvSpPr>
            <p:spPr>
              <a:xfrm>
                <a:off x="2106596" y="4905307"/>
                <a:ext cx="1805518" cy="113432"/>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grpSp>
        <p:sp>
          <p:nvSpPr>
            <p:cNvPr id="4495" name="Google Shape;4495;p77"/>
            <p:cNvSpPr/>
            <p:nvPr/>
          </p:nvSpPr>
          <p:spPr>
            <a:xfrm>
              <a:off x="2199129" y="231277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96" name="Google Shape;4496;p77"/>
            <p:cNvSpPr/>
            <p:nvPr/>
          </p:nvSpPr>
          <p:spPr>
            <a:xfrm>
              <a:off x="2199129" y="242137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97" name="Google Shape;4497;p77"/>
            <p:cNvSpPr/>
            <p:nvPr/>
          </p:nvSpPr>
          <p:spPr>
            <a:xfrm>
              <a:off x="2199129" y="262039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98" name="Google Shape;4498;p77"/>
            <p:cNvSpPr/>
            <p:nvPr/>
          </p:nvSpPr>
          <p:spPr>
            <a:xfrm>
              <a:off x="2199129" y="272695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499" name="Google Shape;4499;p77"/>
            <p:cNvSpPr/>
            <p:nvPr/>
          </p:nvSpPr>
          <p:spPr>
            <a:xfrm>
              <a:off x="1214630" y="241283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00" name="Google Shape;4500;p77"/>
            <p:cNvSpPr/>
            <p:nvPr/>
          </p:nvSpPr>
          <p:spPr>
            <a:xfrm>
              <a:off x="1590738" y="251664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01" name="Google Shape;4501;p77"/>
            <p:cNvSpPr/>
            <p:nvPr/>
          </p:nvSpPr>
          <p:spPr>
            <a:xfrm>
              <a:off x="807082" y="261359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02" name="Google Shape;4502;p77"/>
            <p:cNvSpPr/>
            <p:nvPr/>
          </p:nvSpPr>
          <p:spPr>
            <a:xfrm>
              <a:off x="966243" y="231817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03" name="Google Shape;4503;p77"/>
            <p:cNvSpPr/>
            <p:nvPr/>
          </p:nvSpPr>
          <p:spPr>
            <a:xfrm>
              <a:off x="2645518" y="240815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04" name="Google Shape;4504;p77"/>
            <p:cNvSpPr/>
            <p:nvPr/>
          </p:nvSpPr>
          <p:spPr>
            <a:xfrm>
              <a:off x="4142305" y="283129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05" name="Google Shape;4505;p77"/>
            <p:cNvSpPr/>
            <p:nvPr/>
          </p:nvSpPr>
          <p:spPr>
            <a:xfrm>
              <a:off x="4560340" y="322769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06" name="Google Shape;4506;p77"/>
            <p:cNvSpPr/>
            <p:nvPr/>
          </p:nvSpPr>
          <p:spPr>
            <a:xfrm>
              <a:off x="3786767" y="294878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07" name="Google Shape;4507;p77"/>
            <p:cNvSpPr/>
            <p:nvPr/>
          </p:nvSpPr>
          <p:spPr>
            <a:xfrm>
              <a:off x="3533914" y="314911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08" name="Google Shape;4508;p77"/>
            <p:cNvSpPr/>
            <p:nvPr/>
          </p:nvSpPr>
          <p:spPr>
            <a:xfrm>
              <a:off x="3157806" y="293136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09" name="Google Shape;4509;p77"/>
            <p:cNvSpPr/>
            <p:nvPr/>
          </p:nvSpPr>
          <p:spPr>
            <a:xfrm>
              <a:off x="3533914" y="303517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10" name="Google Shape;4510;p77"/>
            <p:cNvSpPr/>
            <p:nvPr/>
          </p:nvSpPr>
          <p:spPr>
            <a:xfrm>
              <a:off x="2750258" y="313212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11" name="Google Shape;4511;p77"/>
            <p:cNvSpPr/>
            <p:nvPr/>
          </p:nvSpPr>
          <p:spPr>
            <a:xfrm>
              <a:off x="2909419" y="28367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12" name="Google Shape;4512;p77"/>
            <p:cNvSpPr/>
            <p:nvPr/>
          </p:nvSpPr>
          <p:spPr>
            <a:xfrm>
              <a:off x="4588694" y="292667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13" name="Google Shape;4513;p77"/>
            <p:cNvSpPr/>
            <p:nvPr/>
          </p:nvSpPr>
          <p:spPr>
            <a:xfrm>
              <a:off x="6229909" y="335381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14" name="Google Shape;4514;p77"/>
            <p:cNvSpPr/>
            <p:nvPr/>
          </p:nvSpPr>
          <p:spPr>
            <a:xfrm>
              <a:off x="6229909" y="376799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15" name="Google Shape;4515;p77"/>
            <p:cNvSpPr/>
            <p:nvPr/>
          </p:nvSpPr>
          <p:spPr>
            <a:xfrm>
              <a:off x="5245410" y="345388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16" name="Google Shape;4516;p77"/>
            <p:cNvSpPr/>
            <p:nvPr/>
          </p:nvSpPr>
          <p:spPr>
            <a:xfrm>
              <a:off x="5621518" y="355769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17" name="Google Shape;4517;p77"/>
            <p:cNvSpPr/>
            <p:nvPr/>
          </p:nvSpPr>
          <p:spPr>
            <a:xfrm>
              <a:off x="4837862" y="365464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18" name="Google Shape;4518;p77"/>
            <p:cNvSpPr/>
            <p:nvPr/>
          </p:nvSpPr>
          <p:spPr>
            <a:xfrm>
              <a:off x="4997023" y="3359218"/>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19" name="Google Shape;4519;p77"/>
            <p:cNvSpPr/>
            <p:nvPr/>
          </p:nvSpPr>
          <p:spPr>
            <a:xfrm>
              <a:off x="6676298" y="344919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20" name="Google Shape;4520;p77"/>
            <p:cNvSpPr/>
            <p:nvPr/>
          </p:nvSpPr>
          <p:spPr>
            <a:xfrm>
              <a:off x="8211663" y="382381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21" name="Google Shape;4521;p77"/>
            <p:cNvSpPr/>
            <p:nvPr/>
          </p:nvSpPr>
          <p:spPr>
            <a:xfrm>
              <a:off x="8211663" y="42380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22" name="Google Shape;4522;p77"/>
            <p:cNvSpPr/>
            <p:nvPr/>
          </p:nvSpPr>
          <p:spPr>
            <a:xfrm>
              <a:off x="7227164" y="392388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23" name="Google Shape;4523;p77"/>
            <p:cNvSpPr/>
            <p:nvPr/>
          </p:nvSpPr>
          <p:spPr>
            <a:xfrm>
              <a:off x="7603272" y="402769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24" name="Google Shape;4524;p77"/>
            <p:cNvSpPr/>
            <p:nvPr/>
          </p:nvSpPr>
          <p:spPr>
            <a:xfrm>
              <a:off x="6819616" y="4124643"/>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25" name="Google Shape;4525;p77"/>
            <p:cNvSpPr/>
            <p:nvPr/>
          </p:nvSpPr>
          <p:spPr>
            <a:xfrm>
              <a:off x="6978777" y="382922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26" name="Google Shape;4526;p77"/>
            <p:cNvSpPr/>
            <p:nvPr/>
          </p:nvSpPr>
          <p:spPr>
            <a:xfrm>
              <a:off x="8658052" y="3919194"/>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27" name="Google Shape;4527;p77"/>
            <p:cNvSpPr/>
            <p:nvPr/>
          </p:nvSpPr>
          <p:spPr>
            <a:xfrm>
              <a:off x="7603272" y="391415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28" name="Google Shape;4528;p77"/>
            <p:cNvSpPr/>
            <p:nvPr/>
          </p:nvSpPr>
          <p:spPr>
            <a:xfrm>
              <a:off x="7607304" y="380436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29" name="Google Shape;4529;p77"/>
            <p:cNvSpPr/>
            <p:nvPr/>
          </p:nvSpPr>
          <p:spPr>
            <a:xfrm>
              <a:off x="7583493" y="4232135"/>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30" name="Google Shape;4530;p77"/>
            <p:cNvSpPr/>
            <p:nvPr/>
          </p:nvSpPr>
          <p:spPr>
            <a:xfrm>
              <a:off x="11632426" y="5300767"/>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31" name="Google Shape;4531;p77"/>
            <p:cNvSpPr/>
            <p:nvPr/>
          </p:nvSpPr>
          <p:spPr>
            <a:xfrm>
              <a:off x="10647927" y="498664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32" name="Google Shape;4532;p77"/>
            <p:cNvSpPr/>
            <p:nvPr/>
          </p:nvSpPr>
          <p:spPr>
            <a:xfrm>
              <a:off x="10240379" y="5187409"/>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33" name="Google Shape;4533;p77"/>
            <p:cNvSpPr/>
            <p:nvPr/>
          </p:nvSpPr>
          <p:spPr>
            <a:xfrm>
              <a:off x="10399540" y="4891986"/>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34" name="Google Shape;4534;p77"/>
            <p:cNvSpPr/>
            <p:nvPr/>
          </p:nvSpPr>
          <p:spPr>
            <a:xfrm>
              <a:off x="12078815" y="498196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35" name="Google Shape;4535;p77"/>
            <p:cNvSpPr/>
            <p:nvPr/>
          </p:nvSpPr>
          <p:spPr>
            <a:xfrm>
              <a:off x="11028067" y="486713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36" name="Google Shape;4536;p77"/>
            <p:cNvSpPr/>
            <p:nvPr/>
          </p:nvSpPr>
          <p:spPr>
            <a:xfrm>
              <a:off x="11004256" y="5294901"/>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nvGrpSpPr>
            <p:cNvPr id="4537" name="Google Shape;4537;p77"/>
            <p:cNvGrpSpPr/>
            <p:nvPr/>
          </p:nvGrpSpPr>
          <p:grpSpPr>
            <a:xfrm>
              <a:off x="6819616" y="4474505"/>
              <a:ext cx="5366725" cy="161333"/>
              <a:chOff x="6819616" y="4474505"/>
              <a:chExt cx="5366725" cy="161333"/>
            </a:xfrm>
          </p:grpSpPr>
          <p:sp>
            <p:nvSpPr>
              <p:cNvPr id="4538" name="Google Shape;4538;p77"/>
              <p:cNvSpPr/>
              <p:nvPr/>
            </p:nvSpPr>
            <p:spPr>
              <a:xfrm rot="10800000" flipH="1">
                <a:off x="6819617" y="4581594"/>
                <a:ext cx="5355760" cy="37861"/>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39" name="Google Shape;4539;p77"/>
              <p:cNvSpPr/>
              <p:nvPr/>
            </p:nvSpPr>
            <p:spPr>
              <a:xfrm rot="10800000" flipH="1">
                <a:off x="11100387" y="4581594"/>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40" name="Google Shape;4540;p77"/>
              <p:cNvSpPr/>
              <p:nvPr/>
            </p:nvSpPr>
            <p:spPr>
              <a:xfrm rot="10800000" flipH="1">
                <a:off x="8152889" y="4581593"/>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41" name="Google Shape;4541;p77"/>
              <p:cNvSpPr/>
              <p:nvPr/>
            </p:nvSpPr>
            <p:spPr>
              <a:xfrm rot="10800000" flipH="1">
                <a:off x="10604796" y="4581593"/>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42" name="Google Shape;4542;p77"/>
              <p:cNvSpPr/>
              <p:nvPr/>
            </p:nvSpPr>
            <p:spPr>
              <a:xfrm rot="10800000" flipH="1">
                <a:off x="7430658" y="4581594"/>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43" name="Google Shape;4543;p77"/>
              <p:cNvSpPr/>
              <p:nvPr/>
            </p:nvSpPr>
            <p:spPr>
              <a:xfrm rot="10800000" flipH="1">
                <a:off x="6819616" y="4581594"/>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44" name="Google Shape;4544;p77"/>
              <p:cNvSpPr/>
              <p:nvPr/>
            </p:nvSpPr>
            <p:spPr>
              <a:xfrm rot="10800000" flipH="1">
                <a:off x="11826604" y="4581594"/>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45" name="Google Shape;4545;p77"/>
              <p:cNvSpPr/>
              <p:nvPr/>
            </p:nvSpPr>
            <p:spPr>
              <a:xfrm rot="10800000" flipH="1">
                <a:off x="8313726" y="4562196"/>
                <a:ext cx="2367540" cy="7364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46" name="Google Shape;4546;p77"/>
              <p:cNvSpPr/>
              <p:nvPr/>
            </p:nvSpPr>
            <p:spPr>
              <a:xfrm rot="10800000" flipH="1">
                <a:off x="6830581" y="4474506"/>
                <a:ext cx="5355760" cy="37861"/>
              </a:xfrm>
              <a:prstGeom prst="roundRect">
                <a:avLst>
                  <a:gd name="adj" fmla="val 16667"/>
                </a:avLst>
              </a:prstGeom>
              <a:solidFill>
                <a:srgbClr val="A5A5A5">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47" name="Google Shape;4547;p77"/>
              <p:cNvSpPr/>
              <p:nvPr/>
            </p:nvSpPr>
            <p:spPr>
              <a:xfrm rot="10800000" flipH="1">
                <a:off x="11111351" y="4474506"/>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48" name="Google Shape;4548;p77"/>
              <p:cNvSpPr/>
              <p:nvPr/>
            </p:nvSpPr>
            <p:spPr>
              <a:xfrm rot="10800000" flipH="1">
                <a:off x="8163853" y="4474505"/>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49" name="Google Shape;4549;p77"/>
              <p:cNvSpPr/>
              <p:nvPr/>
            </p:nvSpPr>
            <p:spPr>
              <a:xfrm rot="10800000" flipH="1">
                <a:off x="10615760" y="4474505"/>
                <a:ext cx="237309" cy="37861"/>
              </a:xfrm>
              <a:prstGeom prst="roundRect">
                <a:avLst>
                  <a:gd name="adj" fmla="val 16667"/>
                </a:avLst>
              </a:prstGeom>
              <a:solidFill>
                <a:srgbClr val="3A383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50" name="Google Shape;4550;p77"/>
              <p:cNvSpPr/>
              <p:nvPr/>
            </p:nvSpPr>
            <p:spPr>
              <a:xfrm rot="10800000" flipH="1">
                <a:off x="7441622" y="4474506"/>
                <a:ext cx="464802" cy="37861"/>
              </a:xfrm>
              <a:prstGeom prst="roundRect">
                <a:avLst>
                  <a:gd name="adj" fmla="val 16667"/>
                </a:avLst>
              </a:prstGeom>
              <a:solidFill>
                <a:srgbClr val="FFC000">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51" name="Google Shape;4551;p77"/>
              <p:cNvSpPr/>
              <p:nvPr/>
            </p:nvSpPr>
            <p:spPr>
              <a:xfrm rot="10800000" flipH="1">
                <a:off x="6830580" y="4474506"/>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52" name="Google Shape;4552;p77"/>
              <p:cNvSpPr/>
              <p:nvPr/>
            </p:nvSpPr>
            <p:spPr>
              <a:xfrm rot="10800000" flipH="1">
                <a:off x="11837568" y="4474506"/>
                <a:ext cx="348773" cy="37861"/>
              </a:xfrm>
              <a:prstGeom prst="roundRect">
                <a:avLst>
                  <a:gd name="adj" fmla="val 16667"/>
                </a:avLst>
              </a:prstGeom>
              <a:solidFill>
                <a:srgbClr val="7F7F7F">
                  <a:alpha val="3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sp>
          <p:nvSpPr>
            <p:cNvPr id="4553" name="Google Shape;4553;p77"/>
            <p:cNvSpPr/>
            <p:nvPr/>
          </p:nvSpPr>
          <p:spPr>
            <a:xfrm>
              <a:off x="8280373" y="4455383"/>
              <a:ext cx="2367554" cy="73642"/>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54" name="Google Shape;4554;p77"/>
            <p:cNvSpPr/>
            <p:nvPr/>
          </p:nvSpPr>
          <p:spPr>
            <a:xfrm>
              <a:off x="9839884" y="4555800"/>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55" name="Google Shape;4555;p77"/>
            <p:cNvSpPr/>
            <p:nvPr/>
          </p:nvSpPr>
          <p:spPr>
            <a:xfrm>
              <a:off x="9850954" y="4432632"/>
              <a:ext cx="133432" cy="98453"/>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grpSp>
      <p:cxnSp>
        <p:nvCxnSpPr>
          <p:cNvPr id="4556" name="Google Shape;4556;p77"/>
          <p:cNvCxnSpPr/>
          <p:nvPr/>
        </p:nvCxnSpPr>
        <p:spPr>
          <a:xfrm>
            <a:off x="814227" y="5970494"/>
            <a:ext cx="10691391" cy="0"/>
          </a:xfrm>
          <a:prstGeom prst="straightConnector1">
            <a:avLst/>
          </a:prstGeom>
          <a:noFill/>
          <a:ln w="31750" cap="flat" cmpd="sng">
            <a:solidFill>
              <a:srgbClr val="3A3838"/>
            </a:solidFill>
            <a:prstDash val="solid"/>
            <a:miter lim="800000"/>
            <a:headEnd type="none" w="sm" len="sm"/>
            <a:tailEnd type="none" w="sm" len="sm"/>
          </a:ln>
        </p:spPr>
      </p:cxnSp>
      <p:sp>
        <p:nvSpPr>
          <p:cNvPr id="4557" name="Google Shape;4557;p77"/>
          <p:cNvSpPr/>
          <p:nvPr/>
        </p:nvSpPr>
        <p:spPr>
          <a:xfrm>
            <a:off x="880943" y="5342965"/>
            <a:ext cx="7339859" cy="627529"/>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58" name="Google Shape;4558;p77"/>
          <p:cNvSpPr/>
          <p:nvPr/>
        </p:nvSpPr>
        <p:spPr>
          <a:xfrm>
            <a:off x="2537009" y="4741642"/>
            <a:ext cx="343389" cy="627529"/>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59" name="Google Shape;4559;p77"/>
          <p:cNvSpPr/>
          <p:nvPr/>
        </p:nvSpPr>
        <p:spPr>
          <a:xfrm>
            <a:off x="4479936" y="4769242"/>
            <a:ext cx="456869" cy="627529"/>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60" name="Google Shape;4560;p77"/>
          <p:cNvSpPr/>
          <p:nvPr/>
        </p:nvSpPr>
        <p:spPr>
          <a:xfrm>
            <a:off x="6398661" y="4712357"/>
            <a:ext cx="813052" cy="845272"/>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61" name="Google Shape;4561;p77"/>
          <p:cNvSpPr/>
          <p:nvPr/>
        </p:nvSpPr>
        <p:spPr>
          <a:xfrm>
            <a:off x="7846853" y="5705601"/>
            <a:ext cx="2831391" cy="264892"/>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62" name="Google Shape;4562;p77"/>
          <p:cNvSpPr/>
          <p:nvPr/>
        </p:nvSpPr>
        <p:spPr>
          <a:xfrm>
            <a:off x="10222089" y="5320307"/>
            <a:ext cx="1350245" cy="650185"/>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63" name="Google Shape;4563;p77"/>
          <p:cNvSpPr/>
          <p:nvPr/>
        </p:nvSpPr>
        <p:spPr>
          <a:xfrm>
            <a:off x="7967630" y="5183791"/>
            <a:ext cx="813052" cy="786700"/>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64" name="Google Shape;4564;p77"/>
          <p:cNvSpPr/>
          <p:nvPr/>
        </p:nvSpPr>
        <p:spPr>
          <a:xfrm>
            <a:off x="9931264" y="5222763"/>
            <a:ext cx="813052" cy="747728"/>
          </a:xfrm>
          <a:prstGeom prst="roundRect">
            <a:avLst>
              <a:gd name="adj" fmla="val 16667"/>
            </a:avLst>
          </a:prstGeom>
          <a:solidFill>
            <a:srgbClr val="AEABA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66" name="Google Shape;4566;p77"/>
          <p:cNvSpPr/>
          <p:nvPr/>
        </p:nvSpPr>
        <p:spPr>
          <a:xfrm>
            <a:off x="8606296" y="4948518"/>
            <a:ext cx="1614898" cy="1362635"/>
          </a:xfrm>
          <a:prstGeom prst="rect">
            <a:avLst/>
          </a:prstGeom>
          <a:noFill/>
          <a:ln w="38100" cap="flat" cmpd="sng">
            <a:solidFill>
              <a:srgbClr val="B72C4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67" name="Google Shape;4567;p77"/>
          <p:cNvSpPr txBox="1"/>
          <p:nvPr/>
        </p:nvSpPr>
        <p:spPr>
          <a:xfrm>
            <a:off x="4844914" y="6240687"/>
            <a:ext cx="281244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Coverage too low</a:t>
            </a:r>
            <a:endParaRPr dirty="0">
              <a:solidFill>
                <a:srgbClr val="F6EECA"/>
              </a:solidFill>
            </a:endParaRPr>
          </a:p>
        </p:txBody>
      </p:sp>
      <p:cxnSp>
        <p:nvCxnSpPr>
          <p:cNvPr id="4568" name="Google Shape;4568;p77"/>
          <p:cNvCxnSpPr>
            <a:cxnSpLocks/>
            <a:stCxn id="4567" idx="3"/>
          </p:cNvCxnSpPr>
          <p:nvPr/>
        </p:nvCxnSpPr>
        <p:spPr>
          <a:xfrm flipV="1">
            <a:off x="7657354" y="6222220"/>
            <a:ext cx="730510" cy="249300"/>
          </a:xfrm>
          <a:prstGeom prst="straightConnector1">
            <a:avLst/>
          </a:prstGeom>
          <a:noFill/>
          <a:ln w="53975" cap="flat" cmpd="sng">
            <a:solidFill>
              <a:srgbClr val="D3605D"/>
            </a:solidFill>
            <a:prstDash val="solid"/>
            <a:miter lim="800000"/>
            <a:headEnd type="none" w="sm" len="sm"/>
            <a:tailEnd type="stealth" w="lg" len="lg"/>
          </a:ln>
        </p:spPr>
      </p:cxnSp>
      <p:cxnSp>
        <p:nvCxnSpPr>
          <p:cNvPr id="4569" name="Google Shape;4569;p77"/>
          <p:cNvCxnSpPr/>
          <p:nvPr/>
        </p:nvCxnSpPr>
        <p:spPr>
          <a:xfrm rot="10800000" flipH="1">
            <a:off x="9501313" y="1501951"/>
            <a:ext cx="14257" cy="2258941"/>
          </a:xfrm>
          <a:prstGeom prst="straightConnector1">
            <a:avLst/>
          </a:prstGeom>
          <a:noFill/>
          <a:ln w="53975" cap="flat" cmpd="sng">
            <a:solidFill>
              <a:srgbClr val="D3605D"/>
            </a:solidFill>
            <a:prstDash val="solid"/>
            <a:miter lim="800000"/>
            <a:headEnd type="none" w="sm" len="sm"/>
            <a:tailEnd type="stealth" w="lg" len="lg"/>
          </a:ln>
        </p:spPr>
      </p:cxnSp>
      <p:sp>
        <p:nvSpPr>
          <p:cNvPr id="4570" name="Google Shape;4570;p77"/>
          <p:cNvSpPr txBox="1"/>
          <p:nvPr/>
        </p:nvSpPr>
        <p:spPr>
          <a:xfrm>
            <a:off x="9624715" y="2125797"/>
            <a:ext cx="1792478"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a:solidFill>
                  <a:srgbClr val="F6EECA"/>
                </a:solidFill>
                <a:latin typeface="Helvetica Neue Light"/>
                <a:ea typeface="Helvetica Neue Light"/>
                <a:cs typeface="Helvetica Neue Light"/>
                <a:sym typeface="Helvetica Neue Light"/>
              </a:rPr>
              <a:t>Depth mask</a:t>
            </a:r>
            <a:endParaRPr>
              <a:solidFill>
                <a:srgbClr val="F6EECA"/>
              </a:solidFill>
            </a:endParaRPr>
          </a:p>
        </p:txBody>
      </p:sp>
      <p:sp>
        <p:nvSpPr>
          <p:cNvPr id="349" name="Google Shape;3869;p75">
            <a:extLst>
              <a:ext uri="{FF2B5EF4-FFF2-40B4-BE49-F238E27FC236}">
                <a16:creationId xmlns:a16="http://schemas.microsoft.com/office/drawing/2014/main" id="{702D3C2A-9B70-4667-8533-E3AA0703795B}"/>
              </a:ext>
            </a:extLst>
          </p:cNvPr>
          <p:cNvSpPr txBox="1"/>
          <p:nvPr/>
        </p:nvSpPr>
        <p:spPr>
          <a:xfrm rot="-5400000">
            <a:off x="-455704" y="4479576"/>
            <a:ext cx="2262243"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Coverage</a:t>
            </a:r>
            <a:endParaRPr dirty="0">
              <a:solidFill>
                <a:srgbClr val="F6EECA"/>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75"/>
        <p:cNvGrpSpPr/>
        <p:nvPr/>
      </p:nvGrpSpPr>
      <p:grpSpPr>
        <a:xfrm>
          <a:off x="0" y="0"/>
          <a:ext cx="0" cy="0"/>
          <a:chOff x="0" y="0"/>
          <a:chExt cx="0" cy="0"/>
        </a:xfrm>
      </p:grpSpPr>
      <p:pic>
        <p:nvPicPr>
          <p:cNvPr id="4576" name="Google Shape;4576;p78"/>
          <p:cNvPicPr preferRelativeResize="0"/>
          <p:nvPr/>
        </p:nvPicPr>
        <p:blipFill rotWithShape="1">
          <a:blip r:embed="rId3">
            <a:alphaModFix/>
          </a:blip>
          <a:srcRect l="12639" t="32616" r="10645" b="30333"/>
          <a:stretch/>
        </p:blipFill>
        <p:spPr>
          <a:xfrm>
            <a:off x="648635" y="1224714"/>
            <a:ext cx="11214043" cy="1177401"/>
          </a:xfrm>
          <a:prstGeom prst="rect">
            <a:avLst/>
          </a:prstGeom>
          <a:noFill/>
          <a:ln>
            <a:noFill/>
          </a:ln>
        </p:spPr>
      </p:pic>
      <p:sp>
        <p:nvSpPr>
          <p:cNvPr id="4577" name="Google Shape;4577;p78"/>
          <p:cNvSpPr/>
          <p:nvPr/>
        </p:nvSpPr>
        <p:spPr>
          <a:xfrm>
            <a:off x="648635" y="752928"/>
            <a:ext cx="11214043" cy="471785"/>
          </a:xfrm>
          <a:prstGeom prst="roundRect">
            <a:avLst>
              <a:gd name="adj" fmla="val 0"/>
            </a:avLst>
          </a:prstGeom>
          <a:solidFill>
            <a:srgbClr val="D360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Helvetica Neue Light"/>
              <a:buNone/>
            </a:pPr>
            <a:r>
              <a:rPr lang="en-IE" sz="2400" u="none" strike="noStrike" cap="none">
                <a:solidFill>
                  <a:srgbClr val="FFFFFF"/>
                </a:solidFill>
                <a:latin typeface="Helvetica Neue Light"/>
                <a:ea typeface="Helvetica Neue Light"/>
                <a:cs typeface="Helvetica Neue Light"/>
                <a:sym typeface="Helvetica Neue Light"/>
              </a:rPr>
              <a:t>Reference genome</a:t>
            </a:r>
            <a:endParaRPr/>
          </a:p>
        </p:txBody>
      </p:sp>
      <p:sp>
        <p:nvSpPr>
          <p:cNvPr id="4578" name="Google Shape;4578;p78"/>
          <p:cNvSpPr/>
          <p:nvPr/>
        </p:nvSpPr>
        <p:spPr>
          <a:xfrm>
            <a:off x="2449851" y="1856231"/>
            <a:ext cx="2919369" cy="117446"/>
          </a:xfrm>
          <a:prstGeom prst="rect">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79" name="Google Shape;4579;p78"/>
          <p:cNvSpPr/>
          <p:nvPr/>
        </p:nvSpPr>
        <p:spPr>
          <a:xfrm>
            <a:off x="6563725" y="1877381"/>
            <a:ext cx="2919369" cy="117446"/>
          </a:xfrm>
          <a:prstGeom prst="rect">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80" name="Google Shape;4580;p78"/>
          <p:cNvSpPr/>
          <p:nvPr/>
        </p:nvSpPr>
        <p:spPr>
          <a:xfrm>
            <a:off x="10061948" y="1846185"/>
            <a:ext cx="1801014" cy="127491"/>
          </a:xfrm>
          <a:prstGeom prst="rect">
            <a:avLst/>
          </a:prstGeom>
          <a:solidFill>
            <a:srgbClr val="B72C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581" name="Google Shape;4581;p78"/>
          <p:cNvSpPr/>
          <p:nvPr/>
        </p:nvSpPr>
        <p:spPr>
          <a:xfrm>
            <a:off x="800055" y="5509003"/>
            <a:ext cx="10928184" cy="424598"/>
          </a:xfrm>
          <a:prstGeom prst="roundRect">
            <a:avLst>
              <a:gd name="adj" fmla="val 16667"/>
            </a:avLst>
          </a:prstGeom>
          <a:solidFill>
            <a:srgbClr val="664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82" name="Google Shape;4582;p78"/>
          <p:cNvSpPr/>
          <p:nvPr/>
        </p:nvSpPr>
        <p:spPr>
          <a:xfrm>
            <a:off x="783073" y="5509003"/>
            <a:ext cx="2174996" cy="427578"/>
          </a:xfrm>
          <a:prstGeom prst="roundRect">
            <a:avLst>
              <a:gd name="adj" fmla="val 16667"/>
            </a:avLst>
          </a:prstGeom>
          <a:solidFill>
            <a:srgbClr val="664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83" name="Google Shape;4583;p78"/>
          <p:cNvSpPr/>
          <p:nvPr/>
        </p:nvSpPr>
        <p:spPr>
          <a:xfrm>
            <a:off x="5087970" y="5509003"/>
            <a:ext cx="1570581" cy="424598"/>
          </a:xfrm>
          <a:prstGeom prst="roundRect">
            <a:avLst>
              <a:gd name="adj" fmla="val 16667"/>
            </a:avLst>
          </a:prstGeom>
          <a:solidFill>
            <a:srgbClr val="664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84" name="Google Shape;4584;p78"/>
          <p:cNvSpPr/>
          <p:nvPr/>
        </p:nvSpPr>
        <p:spPr>
          <a:xfrm>
            <a:off x="8758841" y="5509003"/>
            <a:ext cx="2006448" cy="424598"/>
          </a:xfrm>
          <a:prstGeom prst="roundRect">
            <a:avLst>
              <a:gd name="adj" fmla="val 16667"/>
            </a:avLst>
          </a:prstGeom>
          <a:solidFill>
            <a:srgbClr val="664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85" name="Google Shape;4585;p78"/>
          <p:cNvSpPr/>
          <p:nvPr/>
        </p:nvSpPr>
        <p:spPr>
          <a:xfrm>
            <a:off x="2396098" y="5509003"/>
            <a:ext cx="578953" cy="427578"/>
          </a:xfrm>
          <a:prstGeom prst="roundRect">
            <a:avLst>
              <a:gd name="adj" fmla="val 16667"/>
            </a:avLst>
          </a:prstGeom>
          <a:solidFill>
            <a:srgbClr val="664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86" name="Google Shape;4586;p78"/>
          <p:cNvSpPr/>
          <p:nvPr/>
        </p:nvSpPr>
        <p:spPr>
          <a:xfrm>
            <a:off x="4525999" y="5509003"/>
            <a:ext cx="578953" cy="424598"/>
          </a:xfrm>
          <a:prstGeom prst="roundRect">
            <a:avLst>
              <a:gd name="adj" fmla="val 16667"/>
            </a:avLst>
          </a:prstGeom>
          <a:solidFill>
            <a:srgbClr val="664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87" name="Google Shape;4587;p78"/>
          <p:cNvSpPr/>
          <p:nvPr/>
        </p:nvSpPr>
        <p:spPr>
          <a:xfrm>
            <a:off x="6642420" y="5509003"/>
            <a:ext cx="578953" cy="424598"/>
          </a:xfrm>
          <a:prstGeom prst="roundRect">
            <a:avLst>
              <a:gd name="adj" fmla="val 16667"/>
            </a:avLst>
          </a:prstGeom>
          <a:solidFill>
            <a:srgbClr val="664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88" name="Google Shape;4588;p78"/>
          <p:cNvSpPr/>
          <p:nvPr/>
        </p:nvSpPr>
        <p:spPr>
          <a:xfrm>
            <a:off x="8767967" y="5509003"/>
            <a:ext cx="294926" cy="424598"/>
          </a:xfrm>
          <a:prstGeom prst="roundRect">
            <a:avLst>
              <a:gd name="adj" fmla="val 16667"/>
            </a:avLst>
          </a:prstGeom>
          <a:solidFill>
            <a:srgbClr val="664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89" name="Google Shape;4589;p78"/>
          <p:cNvSpPr/>
          <p:nvPr/>
        </p:nvSpPr>
        <p:spPr>
          <a:xfrm>
            <a:off x="10505937" y="5509003"/>
            <a:ext cx="294926" cy="413589"/>
          </a:xfrm>
          <a:prstGeom prst="roundRect">
            <a:avLst>
              <a:gd name="adj" fmla="val 16667"/>
            </a:avLst>
          </a:prstGeom>
          <a:solidFill>
            <a:srgbClr val="6645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90" name="Google Shape;4590;p78"/>
          <p:cNvSpPr txBox="1"/>
          <p:nvPr/>
        </p:nvSpPr>
        <p:spPr>
          <a:xfrm>
            <a:off x="6236452" y="6034386"/>
            <a:ext cx="583846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Call consensus sequence (</a:t>
            </a:r>
            <a:r>
              <a:rPr lang="en-IE" sz="2800" dirty="0" err="1">
                <a:solidFill>
                  <a:srgbClr val="F6EECA"/>
                </a:solidFill>
                <a:latin typeface="Helvetica Neue Light"/>
                <a:ea typeface="Helvetica Neue Light"/>
                <a:cs typeface="Helvetica Neue Light"/>
                <a:sym typeface="Helvetica Neue Light"/>
              </a:rPr>
              <a:t>bcftools</a:t>
            </a:r>
            <a:r>
              <a:rPr lang="en-IE" sz="2800" dirty="0">
                <a:solidFill>
                  <a:srgbClr val="F6EECA"/>
                </a:solidFill>
                <a:latin typeface="Helvetica Neue Light"/>
                <a:ea typeface="Helvetica Neue Light"/>
                <a:cs typeface="Helvetica Neue Light"/>
                <a:sym typeface="Helvetica Neue Light"/>
              </a:rPr>
              <a:t>)</a:t>
            </a:r>
            <a:endParaRPr dirty="0">
              <a:solidFill>
                <a:srgbClr val="F6EECA"/>
              </a:solidFill>
            </a:endParaRPr>
          </a:p>
        </p:txBody>
      </p:sp>
      <p:sp>
        <p:nvSpPr>
          <p:cNvPr id="4591" name="Google Shape;4591;p78"/>
          <p:cNvSpPr/>
          <p:nvPr/>
        </p:nvSpPr>
        <p:spPr>
          <a:xfrm>
            <a:off x="706732" y="3202187"/>
            <a:ext cx="10928184"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92" name="Google Shape;4592;p78"/>
          <p:cNvSpPr/>
          <p:nvPr/>
        </p:nvSpPr>
        <p:spPr>
          <a:xfrm>
            <a:off x="689750" y="3202187"/>
            <a:ext cx="2174996" cy="427578"/>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93" name="Google Shape;4593;p78"/>
          <p:cNvSpPr/>
          <p:nvPr/>
        </p:nvSpPr>
        <p:spPr>
          <a:xfrm>
            <a:off x="4994647" y="3202187"/>
            <a:ext cx="1570581" cy="424598"/>
          </a:xfrm>
          <a:prstGeom prst="roundRect">
            <a:avLst>
              <a:gd name="adj" fmla="val 16667"/>
            </a:avLst>
          </a:prstGeom>
          <a:solidFill>
            <a:srgbClr val="406B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94" name="Google Shape;4594;p78"/>
          <p:cNvSpPr/>
          <p:nvPr/>
        </p:nvSpPr>
        <p:spPr>
          <a:xfrm>
            <a:off x="8665518" y="3202187"/>
            <a:ext cx="2006448" cy="424598"/>
          </a:xfrm>
          <a:prstGeom prst="roundRect">
            <a:avLst>
              <a:gd name="adj" fmla="val 16667"/>
            </a:avLst>
          </a:prstGeom>
          <a:solidFill>
            <a:srgbClr val="D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95" name="Google Shape;4595;p78"/>
          <p:cNvSpPr/>
          <p:nvPr/>
        </p:nvSpPr>
        <p:spPr>
          <a:xfrm>
            <a:off x="2714472" y="3202187"/>
            <a:ext cx="284712" cy="42757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96" name="Google Shape;4596;p78"/>
          <p:cNvSpPr/>
          <p:nvPr/>
        </p:nvSpPr>
        <p:spPr>
          <a:xfrm>
            <a:off x="4432676" y="3202187"/>
            <a:ext cx="578953"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97" name="Google Shape;4597;p78"/>
          <p:cNvSpPr/>
          <p:nvPr/>
        </p:nvSpPr>
        <p:spPr>
          <a:xfrm>
            <a:off x="6549097" y="3202187"/>
            <a:ext cx="578953"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98" name="Google Shape;4598;p78"/>
          <p:cNvSpPr/>
          <p:nvPr/>
        </p:nvSpPr>
        <p:spPr>
          <a:xfrm>
            <a:off x="8656715" y="3202187"/>
            <a:ext cx="294926" cy="424598"/>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599" name="Google Shape;4599;p78"/>
          <p:cNvSpPr/>
          <p:nvPr/>
        </p:nvSpPr>
        <p:spPr>
          <a:xfrm>
            <a:off x="10412614" y="3202187"/>
            <a:ext cx="294926" cy="413589"/>
          </a:xfrm>
          <a:prstGeom prst="roundRect">
            <a:avLst>
              <a:gd name="adj" fmla="val 16667"/>
            </a:avLst>
          </a:prstGeom>
          <a:solidFill>
            <a:srgbClr val="B72C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sp>
        <p:nvSpPr>
          <p:cNvPr id="4600" name="Google Shape;4600;p78"/>
          <p:cNvSpPr/>
          <p:nvPr/>
        </p:nvSpPr>
        <p:spPr>
          <a:xfrm>
            <a:off x="4730433" y="3182143"/>
            <a:ext cx="216211" cy="44464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01" name="Google Shape;4601;p78"/>
          <p:cNvSpPr/>
          <p:nvPr/>
        </p:nvSpPr>
        <p:spPr>
          <a:xfrm>
            <a:off x="7847635" y="3193366"/>
            <a:ext cx="216211" cy="44464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02" name="Google Shape;4602;p78"/>
          <p:cNvSpPr/>
          <p:nvPr/>
        </p:nvSpPr>
        <p:spPr>
          <a:xfrm>
            <a:off x="2416715" y="3207405"/>
            <a:ext cx="205539" cy="43942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03" name="Google Shape;4603;p78"/>
          <p:cNvSpPr/>
          <p:nvPr/>
        </p:nvSpPr>
        <p:spPr>
          <a:xfrm>
            <a:off x="4757038" y="5477736"/>
            <a:ext cx="216211" cy="44464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04" name="Google Shape;4604;p78"/>
          <p:cNvSpPr/>
          <p:nvPr/>
        </p:nvSpPr>
        <p:spPr>
          <a:xfrm>
            <a:off x="7874240" y="5488959"/>
            <a:ext cx="216211" cy="444642"/>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05" name="Google Shape;4605;p78"/>
          <p:cNvSpPr/>
          <p:nvPr/>
        </p:nvSpPr>
        <p:spPr>
          <a:xfrm>
            <a:off x="2443320" y="5502998"/>
            <a:ext cx="205539" cy="439424"/>
          </a:xfrm>
          <a:prstGeom prst="roundRect">
            <a:avLst>
              <a:gd name="adj" fmla="val 16667"/>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06" name="Google Shape;4606;p78"/>
          <p:cNvSpPr/>
          <p:nvPr/>
        </p:nvSpPr>
        <p:spPr>
          <a:xfrm>
            <a:off x="8951640" y="5514889"/>
            <a:ext cx="1461000" cy="450000"/>
          </a:xfrm>
          <a:prstGeom prst="roundRect">
            <a:avLst>
              <a:gd name="adj" fmla="val 16667"/>
            </a:avLst>
          </a:prstGeom>
          <a:solidFill>
            <a:srgbClr val="D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u="none" strike="noStrike" cap="none">
              <a:solidFill>
                <a:srgbClr val="FFFFFF"/>
              </a:solidFill>
              <a:latin typeface="Helvetica Neue Light"/>
              <a:ea typeface="Helvetica Neue Light"/>
              <a:cs typeface="Helvetica Neue Light"/>
              <a:sym typeface="Helvetica Neue Light"/>
            </a:endParaRPr>
          </a:p>
        </p:txBody>
      </p:sp>
      <p:cxnSp>
        <p:nvCxnSpPr>
          <p:cNvPr id="4607" name="Google Shape;4607;p78"/>
          <p:cNvCxnSpPr/>
          <p:nvPr/>
        </p:nvCxnSpPr>
        <p:spPr>
          <a:xfrm>
            <a:off x="6236452" y="3836025"/>
            <a:ext cx="0" cy="1313132"/>
          </a:xfrm>
          <a:prstGeom prst="straightConnector1">
            <a:avLst/>
          </a:prstGeom>
          <a:noFill/>
          <a:ln w="53975" cap="flat" cmpd="sng">
            <a:solidFill>
              <a:srgbClr val="D3605D"/>
            </a:solidFill>
            <a:prstDash val="solid"/>
            <a:miter lim="800000"/>
            <a:headEnd type="none" w="sm" len="sm"/>
            <a:tailEnd type="stealth" w="lg" len="lg"/>
          </a:ln>
        </p:spPr>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611"/>
        <p:cNvGrpSpPr/>
        <p:nvPr/>
      </p:nvGrpSpPr>
      <p:grpSpPr>
        <a:xfrm>
          <a:off x="0" y="0"/>
          <a:ext cx="0" cy="0"/>
          <a:chOff x="0" y="0"/>
          <a:chExt cx="0" cy="0"/>
        </a:xfrm>
      </p:grpSpPr>
      <p:pic>
        <p:nvPicPr>
          <p:cNvPr id="4612" name="Google Shape;4612;p79"/>
          <p:cNvPicPr preferRelativeResize="0"/>
          <p:nvPr/>
        </p:nvPicPr>
        <p:blipFill rotWithShape="1">
          <a:blip r:embed="rId3">
            <a:alphaModFix/>
          </a:blip>
          <a:srcRect/>
          <a:stretch/>
        </p:blipFill>
        <p:spPr>
          <a:xfrm>
            <a:off x="5249122" y="323233"/>
            <a:ext cx="2014067" cy="2014067"/>
          </a:xfrm>
          <a:prstGeom prst="rect">
            <a:avLst/>
          </a:prstGeom>
          <a:noFill/>
          <a:ln>
            <a:noFill/>
          </a:ln>
        </p:spPr>
      </p:pic>
      <p:pic>
        <p:nvPicPr>
          <p:cNvPr id="4613" name="Google Shape;4613;p79" descr="MinKNOW - Apps on Google Play"/>
          <p:cNvPicPr preferRelativeResize="0"/>
          <p:nvPr/>
        </p:nvPicPr>
        <p:blipFill rotWithShape="1">
          <a:blip r:embed="rId4">
            <a:alphaModFix/>
          </a:blip>
          <a:srcRect/>
          <a:stretch/>
        </p:blipFill>
        <p:spPr>
          <a:xfrm>
            <a:off x="604662" y="186549"/>
            <a:ext cx="1720173" cy="1720173"/>
          </a:xfrm>
          <a:prstGeom prst="rect">
            <a:avLst/>
          </a:prstGeom>
          <a:noFill/>
          <a:ln>
            <a:noFill/>
          </a:ln>
        </p:spPr>
      </p:pic>
      <p:sp>
        <p:nvSpPr>
          <p:cNvPr id="4614" name="Google Shape;4614;p79"/>
          <p:cNvSpPr txBox="1"/>
          <p:nvPr/>
        </p:nvSpPr>
        <p:spPr>
          <a:xfrm>
            <a:off x="2324835" y="354137"/>
            <a:ext cx="2569958"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800" dirty="0" err="1">
                <a:solidFill>
                  <a:srgbClr val="F6EECA"/>
                </a:solidFill>
                <a:latin typeface="Helvetica Neue Light"/>
                <a:ea typeface="Helvetica Neue Light"/>
                <a:cs typeface="Helvetica Neue Light"/>
                <a:sym typeface="Helvetica Neue Light"/>
              </a:rPr>
              <a:t>Basecalling</a:t>
            </a:r>
            <a:endParaRPr sz="2800" dirty="0">
              <a:solidFill>
                <a:srgbClr val="F6EECA"/>
              </a:solidFill>
              <a:latin typeface="Helvetica Neue Light"/>
              <a:ea typeface="Helvetica Neue Light"/>
              <a:cs typeface="Helvetica Neue Light"/>
              <a:sym typeface="Helvetica Neue Light"/>
            </a:endParaRPr>
          </a:p>
          <a:p>
            <a:pPr marL="0" marR="0" lvl="0" indent="0" algn="l" rtl="0">
              <a:spcBef>
                <a:spcPts val="0"/>
              </a:spcBef>
              <a:spcAft>
                <a:spcPts val="0"/>
              </a:spcAft>
              <a:buNone/>
            </a:pPr>
            <a:endParaRPr sz="2800" dirty="0">
              <a:solidFill>
                <a:srgbClr val="F6EECA"/>
              </a:solidFill>
              <a:latin typeface="Helvetica Neue Light"/>
              <a:ea typeface="Helvetica Neue Light"/>
              <a:cs typeface="Helvetica Neue Light"/>
              <a:sym typeface="Helvetica Neue Light"/>
            </a:endParaRPr>
          </a:p>
          <a:p>
            <a:pPr marL="0" marR="0" lvl="0" indent="0" algn="l" rtl="0">
              <a:spcBef>
                <a:spcPts val="0"/>
              </a:spcBef>
              <a:spcAft>
                <a:spcPts val="0"/>
              </a:spcAft>
              <a:buNone/>
            </a:pPr>
            <a:r>
              <a:rPr lang="en-IE" sz="2800" dirty="0">
                <a:solidFill>
                  <a:srgbClr val="F6EECA"/>
                </a:solidFill>
                <a:latin typeface="Helvetica Neue Light"/>
                <a:ea typeface="Helvetica Neue Light"/>
                <a:cs typeface="Helvetica Neue Light"/>
                <a:sym typeface="Helvetica Neue Light"/>
              </a:rPr>
              <a:t>Demultiplexing</a:t>
            </a:r>
            <a:endParaRPr dirty="0">
              <a:solidFill>
                <a:srgbClr val="F6EECA"/>
              </a:solidFill>
            </a:endParaRPr>
          </a:p>
        </p:txBody>
      </p:sp>
      <p:sp>
        <p:nvSpPr>
          <p:cNvPr id="4615" name="Google Shape;4615;p79"/>
          <p:cNvSpPr/>
          <p:nvPr/>
        </p:nvSpPr>
        <p:spPr>
          <a:xfrm>
            <a:off x="604662" y="186549"/>
            <a:ext cx="4415629" cy="2007316"/>
          </a:xfrm>
          <a:prstGeom prst="roundRect">
            <a:avLst>
              <a:gd name="adj" fmla="val 16667"/>
            </a:avLst>
          </a:prstGeom>
          <a:noFill/>
          <a:ln w="3175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16" name="Google Shape;4616;p79"/>
          <p:cNvSpPr/>
          <p:nvPr/>
        </p:nvSpPr>
        <p:spPr>
          <a:xfrm>
            <a:off x="5202153" y="215931"/>
            <a:ext cx="6931791" cy="6202798"/>
          </a:xfrm>
          <a:prstGeom prst="roundRect">
            <a:avLst>
              <a:gd name="adj" fmla="val 5683"/>
            </a:avLst>
          </a:prstGeom>
          <a:noFill/>
          <a:ln w="31750"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4617" name="Google Shape;4617;p79"/>
          <p:cNvSpPr txBox="1"/>
          <p:nvPr/>
        </p:nvSpPr>
        <p:spPr>
          <a:xfrm>
            <a:off x="7263189" y="383519"/>
            <a:ext cx="4688893"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Align vs reference</a:t>
            </a:r>
            <a:endParaRPr dirty="0">
              <a:solidFill>
                <a:srgbClr val="F6EECA"/>
              </a:solidFill>
            </a:endParaRPr>
          </a:p>
          <a:p>
            <a:pPr marL="0" marR="0" lvl="0" indent="0" algn="l" rtl="0">
              <a:spcBef>
                <a:spcPts val="0"/>
              </a:spcBef>
              <a:spcAft>
                <a:spcPts val="0"/>
              </a:spcAft>
              <a:buNone/>
            </a:pPr>
            <a:endParaRPr sz="2400" dirty="0">
              <a:solidFill>
                <a:srgbClr val="F6EECA"/>
              </a:solidFill>
              <a:latin typeface="Helvetica Neue Light"/>
              <a:ea typeface="Helvetica Neue Light"/>
              <a:cs typeface="Helvetica Neue Light"/>
              <a:sym typeface="Helvetica Neue Light"/>
            </a:endParaRPr>
          </a:p>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Mask unwanted part of reads</a:t>
            </a:r>
            <a:endParaRPr dirty="0">
              <a:solidFill>
                <a:srgbClr val="F6EECA"/>
              </a:solidFill>
            </a:endParaRPr>
          </a:p>
          <a:p>
            <a:pPr marL="0" marR="0" lvl="0" indent="0" algn="l" rtl="0">
              <a:spcBef>
                <a:spcPts val="0"/>
              </a:spcBef>
              <a:spcAft>
                <a:spcPts val="0"/>
              </a:spcAft>
              <a:buNone/>
            </a:pPr>
            <a:endParaRPr sz="2400" dirty="0">
              <a:solidFill>
                <a:srgbClr val="F6EECA"/>
              </a:solidFill>
              <a:latin typeface="Helvetica Neue Light"/>
              <a:ea typeface="Helvetica Neue Light"/>
              <a:cs typeface="Helvetica Neue Light"/>
              <a:sym typeface="Helvetica Neue Light"/>
            </a:endParaRPr>
          </a:p>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Normalise depth</a:t>
            </a:r>
            <a:endParaRPr dirty="0">
              <a:solidFill>
                <a:srgbClr val="F6EECA"/>
              </a:solidFill>
            </a:endParaRPr>
          </a:p>
          <a:p>
            <a:pPr marL="0" marR="0" lvl="0" indent="0" algn="l" rtl="0">
              <a:spcBef>
                <a:spcPts val="0"/>
              </a:spcBef>
              <a:spcAft>
                <a:spcPts val="0"/>
              </a:spcAft>
              <a:buNone/>
            </a:pPr>
            <a:endParaRPr sz="2400" dirty="0">
              <a:solidFill>
                <a:srgbClr val="F6EECA"/>
              </a:solidFill>
              <a:latin typeface="Helvetica Neue Light"/>
              <a:ea typeface="Helvetica Neue Light"/>
              <a:cs typeface="Helvetica Neue Light"/>
              <a:sym typeface="Helvetica Neue Light"/>
            </a:endParaRPr>
          </a:p>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Call variants (RG1 and RG2)</a:t>
            </a:r>
            <a:endParaRPr dirty="0">
              <a:solidFill>
                <a:srgbClr val="F6EECA"/>
              </a:solidFill>
            </a:endParaRPr>
          </a:p>
          <a:p>
            <a:pPr marL="0" marR="0" lvl="0" indent="0" algn="l" rtl="0">
              <a:spcBef>
                <a:spcPts val="0"/>
              </a:spcBef>
              <a:spcAft>
                <a:spcPts val="0"/>
              </a:spcAft>
              <a:buNone/>
            </a:pPr>
            <a:endParaRPr sz="2400" dirty="0">
              <a:solidFill>
                <a:srgbClr val="F6EECA"/>
              </a:solidFill>
              <a:latin typeface="Helvetica Neue Light"/>
              <a:ea typeface="Helvetica Neue Light"/>
              <a:cs typeface="Helvetica Neue Light"/>
              <a:sym typeface="Helvetica Neue Light"/>
            </a:endParaRPr>
          </a:p>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Merge variants</a:t>
            </a:r>
            <a:endParaRPr dirty="0">
              <a:solidFill>
                <a:srgbClr val="F6EECA"/>
              </a:solidFill>
            </a:endParaRPr>
          </a:p>
          <a:p>
            <a:pPr marL="0" marR="0" lvl="0" indent="0" algn="l" rtl="0">
              <a:spcBef>
                <a:spcPts val="0"/>
              </a:spcBef>
              <a:spcAft>
                <a:spcPts val="0"/>
              </a:spcAft>
              <a:buNone/>
            </a:pPr>
            <a:endParaRPr sz="2400" dirty="0">
              <a:solidFill>
                <a:srgbClr val="F6EECA"/>
              </a:solidFill>
              <a:latin typeface="Helvetica Neue Light"/>
              <a:ea typeface="Helvetica Neue Light"/>
              <a:cs typeface="Helvetica Neue Light"/>
              <a:sym typeface="Helvetica Neue Light"/>
            </a:endParaRPr>
          </a:p>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QC filter variants</a:t>
            </a:r>
            <a:endParaRPr dirty="0">
              <a:solidFill>
                <a:srgbClr val="F6EECA"/>
              </a:solidFill>
            </a:endParaRPr>
          </a:p>
          <a:p>
            <a:pPr marL="0" marR="0" lvl="0" indent="0" algn="l" rtl="0">
              <a:spcBef>
                <a:spcPts val="0"/>
              </a:spcBef>
              <a:spcAft>
                <a:spcPts val="0"/>
              </a:spcAft>
              <a:buNone/>
            </a:pPr>
            <a:endParaRPr sz="2400" dirty="0">
              <a:solidFill>
                <a:srgbClr val="F6EECA"/>
              </a:solidFill>
              <a:latin typeface="Helvetica Neue Light"/>
              <a:ea typeface="Helvetica Neue Light"/>
              <a:cs typeface="Helvetica Neue Light"/>
              <a:sym typeface="Helvetica Neue Light"/>
            </a:endParaRPr>
          </a:p>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Mask low depth of coverage</a:t>
            </a:r>
            <a:endParaRPr dirty="0">
              <a:solidFill>
                <a:srgbClr val="F6EECA"/>
              </a:solidFill>
            </a:endParaRPr>
          </a:p>
          <a:p>
            <a:pPr marL="0" marR="0" lvl="0" indent="0" algn="l" rtl="0">
              <a:spcBef>
                <a:spcPts val="0"/>
              </a:spcBef>
              <a:spcAft>
                <a:spcPts val="0"/>
              </a:spcAft>
              <a:buNone/>
            </a:pPr>
            <a:endParaRPr sz="2400" dirty="0">
              <a:solidFill>
                <a:srgbClr val="F6EECA"/>
              </a:solidFill>
              <a:latin typeface="Helvetica Neue Light"/>
              <a:ea typeface="Helvetica Neue Light"/>
              <a:cs typeface="Helvetica Neue Light"/>
              <a:sym typeface="Helvetica Neue Light"/>
            </a:endParaRPr>
          </a:p>
          <a:p>
            <a:pPr marL="0" marR="0" lvl="0" indent="0" algn="l" rtl="0">
              <a:spcBef>
                <a:spcPts val="0"/>
              </a:spcBef>
              <a:spcAft>
                <a:spcPts val="0"/>
              </a:spcAft>
              <a:buNone/>
            </a:pPr>
            <a:r>
              <a:rPr lang="en-IE" sz="2400" dirty="0">
                <a:solidFill>
                  <a:srgbClr val="F6EECA"/>
                </a:solidFill>
                <a:latin typeface="Helvetica Neue Light"/>
                <a:ea typeface="Helvetica Neue Light"/>
                <a:cs typeface="Helvetica Neue Light"/>
                <a:sym typeface="Helvetica Neue Light"/>
              </a:rPr>
              <a:t>Call consensus</a:t>
            </a:r>
            <a:endParaRPr dirty="0">
              <a:solidFill>
                <a:srgbClr val="F6EECA"/>
              </a:solidFill>
            </a:endParaRPr>
          </a:p>
        </p:txBody>
      </p:sp>
      <p:sp>
        <p:nvSpPr>
          <p:cNvPr id="4618" name="Google Shape;4618;p79"/>
          <p:cNvSpPr txBox="1">
            <a:spLocks noGrp="1"/>
          </p:cNvSpPr>
          <p:nvPr>
            <p:ph type="title"/>
          </p:nvPr>
        </p:nvSpPr>
        <p:spPr>
          <a:xfrm>
            <a:off x="682171" y="5093166"/>
            <a:ext cx="1020238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Recap</a:t>
            </a:r>
            <a:endParaRPr dirty="0">
              <a:solidFill>
                <a:srgbClr val="F6EECA"/>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4"/>
        <p:cNvGrpSpPr/>
        <p:nvPr/>
      </p:nvGrpSpPr>
      <p:grpSpPr>
        <a:xfrm>
          <a:off x="0" y="0"/>
          <a:ext cx="0" cy="0"/>
          <a:chOff x="0" y="0"/>
          <a:chExt cx="0" cy="0"/>
        </a:xfrm>
      </p:grpSpPr>
      <p:pic>
        <p:nvPicPr>
          <p:cNvPr id="285" name="Google Shape;285;p20"/>
          <p:cNvPicPr preferRelativeResize="0"/>
          <p:nvPr/>
        </p:nvPicPr>
        <p:blipFill rotWithShape="1">
          <a:blip r:embed="rId4">
            <a:alphaModFix/>
          </a:blip>
          <a:srcRect/>
          <a:stretch/>
        </p:blipFill>
        <p:spPr>
          <a:xfrm rot="10800000" flipH="1">
            <a:off x="3957401" y="1290399"/>
            <a:ext cx="4277197" cy="4277197"/>
          </a:xfrm>
          <a:prstGeom prst="rect">
            <a:avLst/>
          </a:prstGeom>
          <a:noFill/>
          <a:ln>
            <a:noFill/>
          </a:ln>
        </p:spPr>
      </p:pic>
      <p:sp>
        <p:nvSpPr>
          <p:cNvPr id="286" name="Google Shape;286;p20"/>
          <p:cNvSpPr/>
          <p:nvPr/>
        </p:nvSpPr>
        <p:spPr>
          <a:xfrm>
            <a:off x="3078479" y="1107492"/>
            <a:ext cx="6035039" cy="5008828"/>
          </a:xfrm>
          <a:prstGeom prst="ellipse">
            <a:avLst/>
          </a:prstGeom>
          <a:solidFill>
            <a:srgbClr val="345C67">
              <a:alpha val="80000"/>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287" name="Google Shape;287;p20"/>
          <p:cNvPicPr preferRelativeResize="0"/>
          <p:nvPr/>
        </p:nvPicPr>
        <p:blipFill rotWithShape="1">
          <a:blip r:embed="rId5">
            <a:alphaModFix/>
          </a:blip>
          <a:srcRect l="35333" t="34286" r="26951" b="38624"/>
          <a:stretch/>
        </p:blipFill>
        <p:spPr>
          <a:xfrm>
            <a:off x="5186765" y="2500083"/>
            <a:ext cx="1828800" cy="1857830"/>
          </a:xfrm>
          <a:prstGeom prst="rect">
            <a:avLst/>
          </a:prstGeom>
          <a:noFill/>
          <a:ln>
            <a:noFill/>
          </a:ln>
        </p:spPr>
      </p:pic>
      <p:pic>
        <p:nvPicPr>
          <p:cNvPr id="288" name="Google Shape;288;p20"/>
          <p:cNvPicPr preferRelativeResize="0"/>
          <p:nvPr/>
        </p:nvPicPr>
        <p:blipFill rotWithShape="1">
          <a:blip r:embed="rId6">
            <a:alphaModFix/>
          </a:blip>
          <a:srcRect/>
          <a:stretch/>
        </p:blipFill>
        <p:spPr>
          <a:xfrm>
            <a:off x="5683196" y="3016196"/>
            <a:ext cx="825607" cy="825607"/>
          </a:xfrm>
          <a:prstGeom prst="rect">
            <a:avLst/>
          </a:prstGeom>
          <a:noFill/>
          <a:ln>
            <a:noFill/>
          </a:ln>
        </p:spPr>
      </p:pic>
      <p:grpSp>
        <p:nvGrpSpPr>
          <p:cNvPr id="289" name="Google Shape;289;p20"/>
          <p:cNvGrpSpPr/>
          <p:nvPr/>
        </p:nvGrpSpPr>
        <p:grpSpPr>
          <a:xfrm>
            <a:off x="8774612" y="-1011594"/>
            <a:ext cx="2550324" cy="792480"/>
            <a:chOff x="1082040" y="1107492"/>
            <a:chExt cx="2550324" cy="792480"/>
          </a:xfrm>
        </p:grpSpPr>
        <p:sp>
          <p:nvSpPr>
            <p:cNvPr id="290" name="Google Shape;290;p20"/>
            <p:cNvSpPr/>
            <p:nvPr/>
          </p:nvSpPr>
          <p:spPr>
            <a:xfrm>
              <a:off x="1082040" y="1107492"/>
              <a:ext cx="792480" cy="792480"/>
            </a:xfrm>
            <a:prstGeom prst="rect">
              <a:avLst/>
            </a:prstGeom>
            <a:solidFill>
              <a:srgbClr val="F6EECA"/>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91" name="Google Shape;291;p20"/>
            <p:cNvSpPr/>
            <p:nvPr/>
          </p:nvSpPr>
          <p:spPr>
            <a:xfrm>
              <a:off x="1960962" y="1107492"/>
              <a:ext cx="792480" cy="792480"/>
            </a:xfrm>
            <a:prstGeom prst="rect">
              <a:avLst/>
            </a:prstGeom>
            <a:solidFill>
              <a:srgbClr val="F1605D"/>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92" name="Google Shape;292;p20"/>
            <p:cNvSpPr/>
            <p:nvPr/>
          </p:nvSpPr>
          <p:spPr>
            <a:xfrm>
              <a:off x="2839884" y="1107492"/>
              <a:ext cx="792480" cy="792480"/>
            </a:xfrm>
            <a:prstGeom prst="rect">
              <a:avLst/>
            </a:prstGeom>
            <a:solidFill>
              <a:srgbClr val="345C67"/>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287"/>
                                        </p:tgtEl>
                                        <p:attrNameLst>
                                          <p:attrName>r</p:attrName>
                                        </p:attrNameLst>
                                      </p:cBhvr>
                                    </p:animRot>
                                  </p:childTnLst>
                                </p:cTn>
                              </p:par>
                              <p:par>
                                <p:cTn id="7" presetID="8" presetClass="emph" presetSubtype="0" fill="hold" nodeType="withEffect">
                                  <p:stCondLst>
                                    <p:cond delay="0"/>
                                  </p:stCondLst>
                                  <p:childTnLst>
                                    <p:animRot by="-21600000">
                                      <p:cBhvr>
                                        <p:cTn id="8" dur="5000" fill="hold"/>
                                        <p:tgtEl>
                                          <p:spTgt spid="28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9"/>
          <p:cNvPicPr preferRelativeResize="0"/>
          <p:nvPr/>
        </p:nvPicPr>
        <p:blipFill rotWithShape="1">
          <a:blip r:embed="rId3">
            <a:alphaModFix/>
          </a:blip>
          <a:srcRect/>
          <a:stretch/>
        </p:blipFill>
        <p:spPr>
          <a:xfrm>
            <a:off x="2505584" y="876727"/>
            <a:ext cx="7180832" cy="5089026"/>
          </a:xfrm>
          <a:prstGeom prst="rect">
            <a:avLst/>
          </a:prstGeom>
          <a:noFill/>
          <a:ln>
            <a:noFill/>
          </a:ln>
        </p:spPr>
      </p:pic>
      <p:sp>
        <p:nvSpPr>
          <p:cNvPr id="244" name="Google Shape;244;p9"/>
          <p:cNvSpPr txBox="1">
            <a:spLocks noGrp="1"/>
          </p:cNvSpPr>
          <p:nvPr>
            <p:ph type="title"/>
          </p:nvPr>
        </p:nvSpPr>
        <p:spPr>
          <a:xfrm>
            <a:off x="587569" y="530297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FASTQ</a:t>
            </a:r>
            <a:endParaRPr dirty="0">
              <a:solidFill>
                <a:srgbClr val="F6EECA"/>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10"/>
          <p:cNvPicPr preferRelativeResize="0"/>
          <p:nvPr/>
        </p:nvPicPr>
        <p:blipFill rotWithShape="1">
          <a:blip r:embed="rId3">
            <a:alphaModFix/>
          </a:blip>
          <a:srcRect/>
          <a:stretch/>
        </p:blipFill>
        <p:spPr>
          <a:xfrm>
            <a:off x="2505584" y="876727"/>
            <a:ext cx="7180832" cy="5089026"/>
          </a:xfrm>
          <a:prstGeom prst="rect">
            <a:avLst/>
          </a:prstGeom>
          <a:noFill/>
          <a:ln>
            <a:noFill/>
          </a:ln>
        </p:spPr>
      </p:pic>
      <p:sp>
        <p:nvSpPr>
          <p:cNvPr id="250" name="Google Shape;250;p10"/>
          <p:cNvSpPr txBox="1">
            <a:spLocks noGrp="1"/>
          </p:cNvSpPr>
          <p:nvPr>
            <p:ph type="title"/>
          </p:nvPr>
        </p:nvSpPr>
        <p:spPr>
          <a:xfrm>
            <a:off x="587569" y="530297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Helvetica Neue Light"/>
              <a:buNone/>
            </a:pPr>
            <a:r>
              <a:rPr lang="en-IE" dirty="0">
                <a:solidFill>
                  <a:srgbClr val="F6EECA"/>
                </a:solidFill>
                <a:latin typeface="Helvetica Neue Light"/>
                <a:ea typeface="Helvetica Neue Light"/>
                <a:cs typeface="Helvetica Neue Light"/>
                <a:sym typeface="Helvetica Neue Light"/>
              </a:rPr>
              <a:t>FASTQ</a:t>
            </a:r>
            <a:endParaRPr dirty="0">
              <a:solidFill>
                <a:srgbClr val="F6EECA"/>
              </a:solidFill>
            </a:endParaRPr>
          </a:p>
        </p:txBody>
      </p:sp>
      <p:sp>
        <p:nvSpPr>
          <p:cNvPr id="251" name="Google Shape;251;p10"/>
          <p:cNvSpPr/>
          <p:nvPr/>
        </p:nvSpPr>
        <p:spPr>
          <a:xfrm>
            <a:off x="2692400" y="1003300"/>
            <a:ext cx="5143500" cy="622300"/>
          </a:xfrm>
          <a:prstGeom prst="rect">
            <a:avLst/>
          </a:prstGeom>
          <a:noFill/>
          <a:ln w="28575" cap="flat" cmpd="sng">
            <a:solidFill>
              <a:srgbClr val="CC32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Light"/>
              <a:ea typeface="Helvetica Neue Light"/>
              <a:cs typeface="Helvetica Neue Light"/>
              <a:sym typeface="Helvetica Neue Light"/>
            </a:endParaRPr>
          </a:p>
        </p:txBody>
      </p:sp>
      <p:sp>
        <p:nvSpPr>
          <p:cNvPr id="252" name="Google Shape;252;p10"/>
          <p:cNvSpPr txBox="1"/>
          <p:nvPr/>
        </p:nvSpPr>
        <p:spPr>
          <a:xfrm>
            <a:off x="841884" y="1040825"/>
            <a:ext cx="150943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E" sz="3200" dirty="0">
                <a:solidFill>
                  <a:srgbClr val="F6EECA"/>
                </a:solidFill>
                <a:latin typeface="Helvetica Neue Light"/>
                <a:ea typeface="Helvetica Neue Light"/>
                <a:cs typeface="Helvetica Neue Light"/>
                <a:sym typeface="Helvetica Neue Light"/>
              </a:rPr>
              <a:t>header</a:t>
            </a:r>
            <a:endParaRPr dirty="0">
              <a:solidFill>
                <a:srgbClr val="F6EECA"/>
              </a:solidFill>
            </a:endParaRPr>
          </a:p>
        </p:txBody>
      </p:sp>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EFFFE"/>
      </a:lt1>
      <a:dk2>
        <a:srgbClr val="504947"/>
      </a:dk2>
      <a:lt2>
        <a:srgbClr val="E0DEE8"/>
      </a:lt2>
      <a:accent1>
        <a:srgbClr val="C59C96"/>
      </a:accent1>
      <a:accent2>
        <a:srgbClr val="914141"/>
      </a:accent2>
      <a:accent3>
        <a:srgbClr val="6F6C91"/>
      </a:accent3>
      <a:accent4>
        <a:srgbClr val="BCC0E0"/>
      </a:accent4>
      <a:accent5>
        <a:srgbClr val="DD7779"/>
      </a:accent5>
      <a:accent6>
        <a:srgbClr val="CBAAA3"/>
      </a:accent6>
      <a:hlink>
        <a:srgbClr val="6F6C92"/>
      </a:hlink>
      <a:folHlink>
        <a:srgbClr val="C0B8D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1379</Words>
  <Application>Microsoft Office PowerPoint</Application>
  <PresentationFormat>Widescreen</PresentationFormat>
  <Paragraphs>318</Paragraphs>
  <Slides>78</Slides>
  <Notes>78</Notes>
  <HiddenSlides>2</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78</vt:i4>
      </vt:variant>
    </vt:vector>
  </HeadingPairs>
  <TitlesOfParts>
    <vt:vector size="85" baseType="lpstr">
      <vt:lpstr>Helvetica Neue Light</vt:lpstr>
      <vt:lpstr>Calibri</vt:lpstr>
      <vt:lpstr>Consolas</vt:lpstr>
      <vt:lpstr>Arial</vt:lpstr>
      <vt:lpstr>Office Theme</vt:lpstr>
      <vt:lpstr>1_Office Theme</vt:lpstr>
      <vt:lpstr>2_Office Theme</vt:lpstr>
      <vt:lpstr>Field bioinformatics</vt:lpstr>
      <vt:lpstr>PowerPoint Presentation</vt:lpstr>
      <vt:lpstr>PowerPoint Presentation</vt:lpstr>
      <vt:lpstr>PowerPoint Presentation</vt:lpstr>
      <vt:lpstr>First steps performed by MinKNOW</vt:lpstr>
      <vt:lpstr>1. Basecalling</vt:lpstr>
      <vt:lpstr>PowerPoint Presentation</vt:lpstr>
      <vt:lpstr>FASTQ</vt:lpstr>
      <vt:lpstr>FASTQ</vt:lpstr>
      <vt:lpstr>FASTQ</vt:lpstr>
      <vt:lpstr>FASTQ</vt:lpstr>
      <vt:lpstr>FASTQ</vt:lpstr>
      <vt:lpstr>FASTQ</vt:lpstr>
      <vt:lpstr>FASTQ</vt:lpstr>
      <vt:lpstr>Anatomy of a MinION read</vt:lpstr>
      <vt:lpstr>PowerPoint Presentation</vt:lpstr>
      <vt:lpstr>PowerPoint Presentation</vt:lpstr>
      <vt:lpstr>Adaptors</vt:lpstr>
      <vt:lpstr>Adaptors</vt:lpstr>
      <vt:lpstr>Barcodes</vt:lpstr>
      <vt:lpstr>Barcodes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Align to reference </vt:lpstr>
      <vt:lpstr>Align to reference</vt:lpstr>
      <vt:lpstr>PowerPoint Presentation</vt:lpstr>
      <vt:lpstr>Adaptors</vt:lpstr>
      <vt:lpstr>Barcodes</vt:lpstr>
      <vt:lpstr>Primers</vt:lpstr>
      <vt:lpstr>Sequence of interest</vt:lpstr>
      <vt:lpstr>Align to reference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Normalise coverage across genome</vt:lpstr>
      <vt:lpstr>Sequence of interest</vt:lpstr>
      <vt:lpstr>Sequence of interest (with error)</vt:lpstr>
      <vt:lpstr>Sequence of interest (with error)</vt:lpstr>
      <vt:lpstr>PowerPoint Presentation</vt:lpstr>
      <vt:lpstr>PowerPoint Presentation</vt:lpstr>
      <vt:lpstr>PowerPoint Presentation</vt:lpstr>
      <vt:lpstr>PowerPoint Presentation</vt:lpstr>
      <vt:lpstr>Sequence of interest (with error)</vt:lpstr>
      <vt:lpstr>PowerPoint Presentation</vt:lpstr>
      <vt:lpstr>Sufficient depth &amp; coverage</vt:lpstr>
      <vt:lpstr>Call variants</vt:lpstr>
      <vt:lpstr>PowerPoint Presentation</vt:lpstr>
      <vt:lpstr>PowerPoint Presentation</vt:lpstr>
      <vt:lpstr>Call variants Read Group 1</vt:lpstr>
      <vt:lpstr>Call variants Read Group 2</vt:lpstr>
      <vt:lpstr>PowerPoint Presentation</vt:lpstr>
      <vt:lpstr>PowerPoint Presentation</vt:lpstr>
      <vt:lpstr>PowerPoint Presentation</vt:lpstr>
      <vt:lpstr>PowerPoint Presentation</vt:lpstr>
      <vt:lpstr>PowerPoint Presentation</vt:lpstr>
      <vt:lpstr>Recap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Field bioinformatics</dc:title>
  <dc:creator>Áine O'Toole</dc:creator>
  <cp:lastModifiedBy>Kess Rowe</cp:lastModifiedBy>
  <cp:revision>3</cp:revision>
  <dcterms:created xsi:type="dcterms:W3CDTF">2022-07-29T09:01:21Z</dcterms:created>
  <dcterms:modified xsi:type="dcterms:W3CDTF">2022-11-21T09:36:49Z</dcterms:modified>
</cp:coreProperties>
</file>